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3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6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7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8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9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10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11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9" r:id="rId1"/>
    <p:sldMasterId id="2147483722" r:id="rId2"/>
    <p:sldMasterId id="2147483726" r:id="rId3"/>
    <p:sldMasterId id="2147483730" r:id="rId4"/>
    <p:sldMasterId id="2147483734" r:id="rId5"/>
    <p:sldMasterId id="2147483738" r:id="rId6"/>
    <p:sldMasterId id="2147483742" r:id="rId7"/>
    <p:sldMasterId id="2147483746" r:id="rId8"/>
    <p:sldMasterId id="2147483750" r:id="rId9"/>
    <p:sldMasterId id="2147483754" r:id="rId10"/>
    <p:sldMasterId id="2147483718" r:id="rId11"/>
    <p:sldMasterId id="2147483657" r:id="rId12"/>
  </p:sldMasterIdLst>
  <p:notesMasterIdLst>
    <p:notesMasterId r:id="rId36"/>
  </p:notesMasterIdLst>
  <p:handoutMasterIdLst>
    <p:handoutMasterId r:id="rId37"/>
  </p:handoutMasterIdLst>
  <p:sldIdLst>
    <p:sldId id="275" r:id="rId13"/>
    <p:sldId id="263" r:id="rId14"/>
    <p:sldId id="277" r:id="rId15"/>
    <p:sldId id="315" r:id="rId16"/>
    <p:sldId id="316" r:id="rId17"/>
    <p:sldId id="310" r:id="rId18"/>
    <p:sldId id="317" r:id="rId19"/>
    <p:sldId id="318" r:id="rId20"/>
    <p:sldId id="319" r:id="rId21"/>
    <p:sldId id="321" r:id="rId22"/>
    <p:sldId id="320" r:id="rId23"/>
    <p:sldId id="312" r:id="rId24"/>
    <p:sldId id="311" r:id="rId25"/>
    <p:sldId id="301" r:id="rId26"/>
    <p:sldId id="302" r:id="rId27"/>
    <p:sldId id="303" r:id="rId28"/>
    <p:sldId id="305" r:id="rId29"/>
    <p:sldId id="304" r:id="rId30"/>
    <p:sldId id="306" r:id="rId31"/>
    <p:sldId id="307" r:id="rId32"/>
    <p:sldId id="308" r:id="rId33"/>
    <p:sldId id="309" r:id="rId34"/>
    <p:sldId id="287" r:id="rId35"/>
  </p:sldIdLst>
  <p:sldSz cx="16257588" cy="10917238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1pPr>
    <a:lvl2pPr marL="45712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2pPr>
    <a:lvl3pPr marL="914247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3pPr>
    <a:lvl4pPr marL="1371371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4pPr>
    <a:lvl5pPr marL="1828494" algn="ctr" rtl="0" fontAlgn="base">
      <a:spcBef>
        <a:spcPct val="0"/>
      </a:spcBef>
      <a:spcAft>
        <a:spcPct val="0"/>
      </a:spcAft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5pPr>
    <a:lvl6pPr marL="2285618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6pPr>
    <a:lvl7pPr marL="2742742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7pPr>
    <a:lvl8pPr marL="3199865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8pPr>
    <a:lvl9pPr marL="3656989" algn="l" defTabSz="914247" rtl="0" eaLnBrk="1" latinLnBrk="0" hangingPunct="1">
      <a:defRPr sz="4400" kern="1200">
        <a:solidFill>
          <a:srgbClr val="000000"/>
        </a:solidFill>
        <a:latin typeface="Gill Sans" pitchFamily="-109" charset="0"/>
        <a:ea typeface="ヒラギノ角ゴ ProN W3" pitchFamily="-109" charset="-128"/>
        <a:cs typeface="+mn-cs"/>
        <a:sym typeface="Gill Sans" pitchFamily="-109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438">
          <p15:clr>
            <a:srgbClr val="A4A3A4"/>
          </p15:clr>
        </p15:guide>
        <p15:guide id="2" pos="5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dreas Püschel" initials="ap" lastIdx="1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23388"/>
    <a:srgbClr val="FFBB33"/>
    <a:srgbClr val="8F9090"/>
    <a:srgbClr val="335544"/>
    <a:srgbClr val="775533"/>
    <a:srgbClr val="883300"/>
    <a:srgbClr val="883388"/>
    <a:srgbClr val="FF9911"/>
    <a:srgbClr val="69505A"/>
    <a:srgbClr val="49494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437" autoAdjust="0"/>
    <p:restoredTop sz="86532" autoAdjust="0"/>
  </p:normalViewPr>
  <p:slideViewPr>
    <p:cSldViewPr snapToGrid="0">
      <p:cViewPr varScale="1">
        <p:scale>
          <a:sx n="62" d="100"/>
          <a:sy n="62" d="100"/>
        </p:scale>
        <p:origin x="108" y="51"/>
      </p:cViewPr>
      <p:guideLst>
        <p:guide orient="horz" pos="3438"/>
        <p:guide pos="5120"/>
      </p:guideLst>
    </p:cSldViewPr>
  </p:slideViewPr>
  <p:outlineViewPr>
    <p:cViewPr>
      <p:scale>
        <a:sx n="33" d="100"/>
        <a:sy n="33" d="100"/>
      </p:scale>
      <p:origin x="0" y="2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1" d="100"/>
          <a:sy n="71" d="100"/>
        </p:scale>
        <p:origin x="-4086" y="-11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notesMaster" Target="notesMasters/notesMaster1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D3CE7-B01B-4788-B1E3-918AE399D884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de-DE"/>
        </a:p>
      </dgm:t>
    </dgm:pt>
    <dgm:pt modelId="{4DCADB30-6232-46E5-911D-6D143E624EBF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Agent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CE8A6B8F-AFCE-4136-9D03-B7A84AED3315}" type="parTrans" cxnId="{0ED37CB6-3E6A-40C5-8B0D-D1D22D03D682}">
      <dgm:prSet/>
      <dgm:spPr/>
      <dgm:t>
        <a:bodyPr/>
        <a:lstStyle/>
        <a:p>
          <a:endParaRPr lang="de-DE"/>
        </a:p>
      </dgm:t>
    </dgm:pt>
    <dgm:pt modelId="{6000A72F-F9B8-44EB-89A1-88771263998A}" type="sibTrans" cxnId="{0ED37CB6-3E6A-40C5-8B0D-D1D22D03D682}">
      <dgm:prSet/>
      <dgm:spPr/>
      <dgm:t>
        <a:bodyPr/>
        <a:lstStyle/>
        <a:p>
          <a:endParaRPr lang="de-DE"/>
        </a:p>
      </dgm:t>
    </dgm:pt>
    <dgm:pt modelId="{770CFDD4-BAE6-4675-8627-7E50DE67CABB}">
      <dgm:prSet phldrT="[Text]"/>
      <dgm:spPr/>
      <dgm:t>
        <a:bodyPr/>
        <a:lstStyle/>
        <a:p>
          <a:r>
            <a:rPr lang="de-DE" dirty="0"/>
            <a:t>Agent Cluster</a:t>
          </a:r>
        </a:p>
      </dgm:t>
    </dgm:pt>
    <dgm:pt modelId="{513319AE-CBB1-426A-8E5D-D905D377E323}" type="parTrans" cxnId="{59B20FA8-5725-48B8-9F6E-53C7C7EC402F}">
      <dgm:prSet/>
      <dgm:spPr/>
      <dgm:t>
        <a:bodyPr/>
        <a:lstStyle/>
        <a:p>
          <a:endParaRPr lang="de-DE"/>
        </a:p>
      </dgm:t>
    </dgm:pt>
    <dgm:pt modelId="{5B6AC1EE-E5AE-4BF8-A2A4-3D228F1DBC9A}" type="sibTrans" cxnId="{59B20FA8-5725-48B8-9F6E-53C7C7EC402F}">
      <dgm:prSet/>
      <dgm:spPr/>
      <dgm:t>
        <a:bodyPr/>
        <a:lstStyle/>
        <a:p>
          <a:endParaRPr lang="de-DE"/>
        </a:p>
      </dgm:t>
    </dgm:pt>
    <dgm:pt modelId="{3B2B02E8-5D6B-4BCA-B2EB-B6020CF40992}">
      <dgm:prSet phldrT="[Text]"/>
      <dgm:spPr/>
      <dgm:t>
        <a:bodyPr/>
        <a:lstStyle/>
        <a:p>
          <a:r>
            <a:rPr lang="de-DE" dirty="0"/>
            <a:t>Fixed </a:t>
          </a:r>
          <a:r>
            <a:rPr lang="de-DE" dirty="0" err="1"/>
            <a:t>Priority</a:t>
          </a:r>
          <a:r>
            <a:rPr lang="de-DE" dirty="0"/>
            <a:t> and Round-Robin Scheduling: </a:t>
          </a:r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automated</a:t>
          </a:r>
          <a:r>
            <a:rPr lang="de-DE" dirty="0"/>
            <a:t> </a:t>
          </a:r>
          <a:r>
            <a:rPr lang="de-DE" dirty="0" err="1"/>
            <a:t>fail-over</a:t>
          </a:r>
          <a:endParaRPr lang="de-DE" dirty="0"/>
        </a:p>
      </dgm:t>
    </dgm:pt>
    <dgm:pt modelId="{66F271D0-F4D8-491A-8975-923A188DD6FC}" type="parTrans" cxnId="{672560C4-9E07-4692-A423-24A9D6C89DCD}">
      <dgm:prSet/>
      <dgm:spPr/>
      <dgm:t>
        <a:bodyPr/>
        <a:lstStyle/>
        <a:p>
          <a:endParaRPr lang="de-DE"/>
        </a:p>
      </dgm:t>
    </dgm:pt>
    <dgm:pt modelId="{218A3ABC-9752-489B-AABF-D4A10CC45F82}" type="sibTrans" cxnId="{672560C4-9E07-4692-A423-24A9D6C89DCD}">
      <dgm:prSet/>
      <dgm:spPr/>
      <dgm:t>
        <a:bodyPr/>
        <a:lstStyle/>
        <a:p>
          <a:endParaRPr lang="de-DE"/>
        </a:p>
      </dgm:t>
    </dgm:pt>
    <dgm:pt modelId="{8CE13C80-A808-4013-9B75-DEB486564BD9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Active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260E4C27-4D94-4C2F-AC33-3B240BADF877}" type="parTrans" cxnId="{1642A09B-5BFA-4A58-A2B8-9E3C6F57C406}">
      <dgm:prSet/>
      <dgm:spPr/>
      <dgm:t>
        <a:bodyPr/>
        <a:lstStyle/>
        <a:p>
          <a:endParaRPr lang="de-DE"/>
        </a:p>
      </dgm:t>
    </dgm:pt>
    <dgm:pt modelId="{1ECF0C65-1456-4774-9DBE-4A642A297D02}" type="sibTrans" cxnId="{1642A09B-5BFA-4A58-A2B8-9E3C6F57C406}">
      <dgm:prSet/>
      <dgm:spPr/>
      <dgm:t>
        <a:bodyPr/>
        <a:lstStyle/>
        <a:p>
          <a:endParaRPr lang="de-DE"/>
        </a:p>
      </dgm:t>
    </dgm:pt>
    <dgm:pt modelId="{D966B8EB-BA03-4E89-95B5-9CF311E404B1}">
      <dgm:prSet phldrT="[Text]"/>
      <dgm:spPr/>
      <dgm:t>
        <a:bodyPr/>
        <a:lstStyle/>
        <a:p>
          <a:r>
            <a:rPr lang="de-DE" dirty="0"/>
            <a:t>Active Cluster JobScheduler</a:t>
          </a:r>
        </a:p>
      </dgm:t>
    </dgm:pt>
    <dgm:pt modelId="{B36B4DE6-06CE-4D18-8216-46C9DE0222C8}" type="parTrans" cxnId="{0B6A6556-08BB-4AE2-BE5F-E899AEF33ED1}">
      <dgm:prSet/>
      <dgm:spPr/>
      <dgm:t>
        <a:bodyPr/>
        <a:lstStyle/>
        <a:p>
          <a:endParaRPr lang="de-DE"/>
        </a:p>
      </dgm:t>
    </dgm:pt>
    <dgm:pt modelId="{A97C04CD-320E-436D-A08F-79732764E2F6}" type="sibTrans" cxnId="{0B6A6556-08BB-4AE2-BE5F-E899AEF33ED1}">
      <dgm:prSet/>
      <dgm:spPr/>
      <dgm:t>
        <a:bodyPr/>
        <a:lstStyle/>
        <a:p>
          <a:endParaRPr lang="de-DE"/>
        </a:p>
      </dgm:t>
    </dgm:pt>
    <dgm:pt modelId="{3F84EFFB-CC33-4DF2-B03A-2CAF49BCA64E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sharing</a:t>
          </a:r>
          <a:endParaRPr lang="de-DE" dirty="0"/>
        </a:p>
      </dgm:t>
    </dgm:pt>
    <dgm:pt modelId="{391C32E2-7753-43AE-BC8D-E5BC78428F3B}" type="parTrans" cxnId="{9B41581D-512A-44C4-A8E8-8AB7D362905C}">
      <dgm:prSet/>
      <dgm:spPr/>
      <dgm:t>
        <a:bodyPr/>
        <a:lstStyle/>
        <a:p>
          <a:endParaRPr lang="de-DE"/>
        </a:p>
      </dgm:t>
    </dgm:pt>
    <dgm:pt modelId="{279AA763-F12B-46E5-8F08-2AC4097E6F3D}" type="sibTrans" cxnId="{9B41581D-512A-44C4-A8E8-8AB7D362905C}">
      <dgm:prSet/>
      <dgm:spPr/>
      <dgm:t>
        <a:bodyPr/>
        <a:lstStyle/>
        <a:p>
          <a:endParaRPr lang="de-DE"/>
        </a:p>
      </dgm:t>
    </dgm:pt>
    <dgm:pt modelId="{76F4A54B-8400-4199-9EE9-CC95B62B030E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Master/</a:t>
          </a:r>
          <a:br>
            <a:rPr lang="de-DE" sz="1400" dirty="0"/>
          </a:br>
          <a:r>
            <a:rPr lang="de-DE" sz="1400" dirty="0"/>
            <a:t>Agent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E856BE83-370C-4932-BE9D-DD8868CA3C47}" type="parTrans" cxnId="{695C4F6D-F342-4BC4-A732-31F4FAE27FBA}">
      <dgm:prSet/>
      <dgm:spPr/>
      <dgm:t>
        <a:bodyPr/>
        <a:lstStyle/>
        <a:p>
          <a:endParaRPr lang="de-DE"/>
        </a:p>
      </dgm:t>
    </dgm:pt>
    <dgm:pt modelId="{3B5CC65B-5BAC-42D3-8A28-F3B7C3F6439F}" type="sibTrans" cxnId="{695C4F6D-F342-4BC4-A732-31F4FAE27FBA}">
      <dgm:prSet/>
      <dgm:spPr/>
      <dgm:t>
        <a:bodyPr/>
        <a:lstStyle/>
        <a:p>
          <a:endParaRPr lang="de-DE"/>
        </a:p>
      </dgm:t>
    </dgm:pt>
    <dgm:pt modelId="{4ABD8ECF-59A2-43BD-9529-900F4494AB18}">
      <dgm:prSet phldrT="[Text]"/>
      <dgm:spPr/>
      <dgm:t>
        <a:bodyPr/>
        <a:lstStyle/>
        <a:p>
          <a:r>
            <a:rPr lang="de-DE" dirty="0"/>
            <a:t>Master/Agent Cluster JobScheduler</a:t>
          </a:r>
        </a:p>
      </dgm:t>
    </dgm:pt>
    <dgm:pt modelId="{772494E1-3104-4A19-B9BC-68FCBB6AEC7F}" type="parTrans" cxnId="{A91574BC-AA83-4A6C-BB0A-DD9339FC5963}">
      <dgm:prSet/>
      <dgm:spPr/>
      <dgm:t>
        <a:bodyPr/>
        <a:lstStyle/>
        <a:p>
          <a:endParaRPr lang="de-DE"/>
        </a:p>
      </dgm:t>
    </dgm:pt>
    <dgm:pt modelId="{5B3C078A-D22C-4906-B67D-97A4A36FD28D}" type="sibTrans" cxnId="{A91574BC-AA83-4A6C-BB0A-DD9339FC5963}">
      <dgm:prSet/>
      <dgm:spPr/>
      <dgm:t>
        <a:bodyPr/>
        <a:lstStyle/>
        <a:p>
          <a:endParaRPr lang="de-DE"/>
        </a:p>
      </dgm:t>
    </dgm:pt>
    <dgm:pt modelId="{0F8F3AED-ECC5-41CE-8B39-8F1356958BCC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,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sharing</a:t>
          </a:r>
          <a:r>
            <a:rPr lang="de-DE" dirty="0"/>
            <a:t>, </a:t>
          </a:r>
          <a:r>
            <a:rPr lang="de-DE" dirty="0" err="1"/>
            <a:t>load</a:t>
          </a:r>
          <a:r>
            <a:rPr lang="de-DE" dirty="0"/>
            <a:t> </a:t>
          </a:r>
          <a:r>
            <a:rPr lang="de-DE" dirty="0" err="1"/>
            <a:t>distribution</a:t>
          </a:r>
          <a:endParaRPr lang="de-DE" dirty="0"/>
        </a:p>
      </dgm:t>
    </dgm:pt>
    <dgm:pt modelId="{ECC037D1-7EED-4E65-B11E-1D20DE6E34C5}" type="parTrans" cxnId="{2D1E7955-5C9E-4DFA-9CE6-0EEB346A8A8C}">
      <dgm:prSet/>
      <dgm:spPr/>
      <dgm:t>
        <a:bodyPr/>
        <a:lstStyle/>
        <a:p>
          <a:endParaRPr lang="de-DE"/>
        </a:p>
      </dgm:t>
    </dgm:pt>
    <dgm:pt modelId="{DAD755DE-339F-4CBB-BA1B-74B091F75A47}" type="sibTrans" cxnId="{2D1E7955-5C9E-4DFA-9CE6-0EEB346A8A8C}">
      <dgm:prSet/>
      <dgm:spPr/>
      <dgm:t>
        <a:bodyPr/>
        <a:lstStyle/>
        <a:p>
          <a:endParaRPr lang="de-DE"/>
        </a:p>
      </dgm:t>
    </dgm:pt>
    <dgm:pt modelId="{423BBBD4-2606-470F-8D0C-1CB8C08B97D3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Supervisor</a:t>
          </a:r>
          <a:br>
            <a:rPr lang="de-DE" sz="1400" dirty="0"/>
          </a:br>
          <a:r>
            <a:rPr lang="de-DE" sz="1400" dirty="0"/>
            <a:t>JobScheduler</a:t>
          </a:r>
        </a:p>
      </dgm:t>
    </dgm:pt>
    <dgm:pt modelId="{9D749CDC-96DF-468B-AE4C-58DEE7606474}" type="parTrans" cxnId="{442C0B89-37E1-4F40-B584-46E0FCDB16DE}">
      <dgm:prSet/>
      <dgm:spPr/>
      <dgm:t>
        <a:bodyPr/>
        <a:lstStyle/>
        <a:p>
          <a:endParaRPr lang="de-DE"/>
        </a:p>
      </dgm:t>
    </dgm:pt>
    <dgm:pt modelId="{35A5F4CD-A86E-4F48-B4A8-6621A762811D}" type="sibTrans" cxnId="{442C0B89-37E1-4F40-B584-46E0FCDB16DE}">
      <dgm:prSet/>
      <dgm:spPr/>
      <dgm:t>
        <a:bodyPr/>
        <a:lstStyle/>
        <a:p>
          <a:endParaRPr lang="de-DE"/>
        </a:p>
      </dgm:t>
    </dgm:pt>
    <dgm:pt modelId="{11A78659-F9FF-4262-B52F-5861410A6519}">
      <dgm:prSet phldrT="[Text]"/>
      <dgm:spPr/>
      <dgm:t>
        <a:bodyPr/>
        <a:lstStyle/>
        <a:p>
          <a:r>
            <a:rPr lang="de-DE" dirty="0"/>
            <a:t>Passive &amp; Active Cluster Support,</a:t>
          </a:r>
        </a:p>
      </dgm:t>
    </dgm:pt>
    <dgm:pt modelId="{59B99B7F-DED1-4276-BB07-FA67BA317963}" type="parTrans" cxnId="{B24A584F-EA8E-4594-B221-1D28363C1C2F}">
      <dgm:prSet/>
      <dgm:spPr/>
      <dgm:t>
        <a:bodyPr/>
        <a:lstStyle/>
        <a:p>
          <a:endParaRPr lang="de-DE"/>
        </a:p>
      </dgm:t>
    </dgm:pt>
    <dgm:pt modelId="{C84D491D-E0C9-4F55-AE72-B21E3329C27B}" type="sibTrans" cxnId="{B24A584F-EA8E-4594-B221-1D28363C1C2F}">
      <dgm:prSet/>
      <dgm:spPr/>
      <dgm:t>
        <a:bodyPr/>
        <a:lstStyle/>
        <a:p>
          <a:endParaRPr lang="de-DE"/>
        </a:p>
      </dgm:t>
    </dgm:pt>
    <dgm:pt modelId="{9CF7FD5A-74FF-4F5A-979C-C0C04C2C4024}">
      <dgm:prSet phldrT="[Text]"/>
      <dgm:spPr/>
      <dgm:t>
        <a:bodyPr/>
        <a:lstStyle/>
        <a:p>
          <a:r>
            <a:rPr lang="de-DE" dirty="0"/>
            <a:t>Central </a:t>
          </a:r>
          <a:r>
            <a:rPr lang="de-DE" dirty="0" err="1"/>
            <a:t>Configuration</a:t>
          </a:r>
          <a:endParaRPr lang="de-DE" dirty="0"/>
        </a:p>
      </dgm:t>
    </dgm:pt>
    <dgm:pt modelId="{6BB58048-0ECD-46FE-BBDB-4FD00040ADA7}" type="parTrans" cxnId="{6CF42B3A-F99F-4E78-9F34-6CDA4C732394}">
      <dgm:prSet/>
      <dgm:spPr/>
      <dgm:t>
        <a:bodyPr/>
        <a:lstStyle/>
        <a:p>
          <a:endParaRPr lang="de-DE"/>
        </a:p>
      </dgm:t>
    </dgm:pt>
    <dgm:pt modelId="{D6323FEF-4C01-40C1-A380-3F6DADB64F0D}" type="sibTrans" cxnId="{6CF42B3A-F99F-4E78-9F34-6CDA4C732394}">
      <dgm:prSet/>
      <dgm:spPr/>
      <dgm:t>
        <a:bodyPr/>
        <a:lstStyle/>
        <a:p>
          <a:endParaRPr lang="de-DE"/>
        </a:p>
      </dgm:t>
    </dgm:pt>
    <dgm:pt modelId="{A010B4EF-5C0D-4E6D-AD6F-4DAE055B034C}">
      <dgm:prSet phldrT="[Text]"/>
      <dgm:spPr/>
      <dgm:t>
        <a:bodyPr/>
        <a:lstStyle/>
        <a:p>
          <a:r>
            <a:rPr lang="de-DE" dirty="0"/>
            <a:t>Master/Agent Cluster Support, </a:t>
          </a:r>
          <a:r>
            <a:rPr lang="de-DE" dirty="0" err="1"/>
            <a:t>Unclustered</a:t>
          </a:r>
          <a:r>
            <a:rPr lang="de-DE" dirty="0"/>
            <a:t> JobScheduler Support</a:t>
          </a:r>
        </a:p>
      </dgm:t>
    </dgm:pt>
    <dgm:pt modelId="{1E0E145A-62C7-4D76-A3A3-A0C2A0B04453}" type="parTrans" cxnId="{638D68CE-ABEC-42EF-8ECD-72BBE3BD64BC}">
      <dgm:prSet/>
      <dgm:spPr/>
      <dgm:t>
        <a:bodyPr/>
        <a:lstStyle/>
        <a:p>
          <a:endParaRPr lang="de-DE"/>
        </a:p>
      </dgm:t>
    </dgm:pt>
    <dgm:pt modelId="{DDD26B64-872B-452A-A256-4C0DF0FAC45F}" type="sibTrans" cxnId="{638D68CE-ABEC-42EF-8ECD-72BBE3BD64BC}">
      <dgm:prSet/>
      <dgm:spPr/>
      <dgm:t>
        <a:bodyPr/>
        <a:lstStyle/>
        <a:p>
          <a:endParaRPr lang="de-DE"/>
        </a:p>
      </dgm:t>
    </dgm:pt>
    <dgm:pt modelId="{C538E622-401C-4D17-B2CA-04347DD56EFF}">
      <dgm:prSet phldrT="[Text]" custT="1"/>
      <dgm:spPr/>
      <dgm:t>
        <a:bodyPr/>
        <a:lstStyle/>
        <a:p>
          <a:br>
            <a:rPr lang="de-DE" sz="1400" dirty="0"/>
          </a:br>
          <a:r>
            <a:rPr lang="de-DE" sz="1400" dirty="0"/>
            <a:t>Passive</a:t>
          </a:r>
          <a:br>
            <a:rPr lang="de-DE" sz="1400" dirty="0"/>
          </a:br>
          <a:r>
            <a:rPr lang="de-DE" sz="1400" dirty="0"/>
            <a:t>Cluster</a:t>
          </a:r>
        </a:p>
      </dgm:t>
    </dgm:pt>
    <dgm:pt modelId="{5B17E0BE-F52F-497A-B432-A33D228A2BE1}" type="parTrans" cxnId="{E1CFE1FC-1381-46FC-8046-EE77AAE2978A}">
      <dgm:prSet/>
      <dgm:spPr/>
      <dgm:t>
        <a:bodyPr/>
        <a:lstStyle/>
        <a:p>
          <a:endParaRPr lang="de-DE"/>
        </a:p>
      </dgm:t>
    </dgm:pt>
    <dgm:pt modelId="{830BC2C9-2098-48C7-AACF-2B7F73C7B6E9}" type="sibTrans" cxnId="{E1CFE1FC-1381-46FC-8046-EE77AAE2978A}">
      <dgm:prSet/>
      <dgm:spPr/>
      <dgm:t>
        <a:bodyPr/>
        <a:lstStyle/>
        <a:p>
          <a:endParaRPr lang="de-DE"/>
        </a:p>
      </dgm:t>
    </dgm:pt>
    <dgm:pt modelId="{2259DC10-FECC-48B8-99F8-EA70F6C11BE5}">
      <dgm:prSet phldrT="[Text]"/>
      <dgm:spPr/>
      <dgm:t>
        <a:bodyPr/>
        <a:lstStyle/>
        <a:p>
          <a:r>
            <a:rPr lang="de-DE" dirty="0"/>
            <a:t>Primary &amp; Backup JobScheduler</a:t>
          </a:r>
        </a:p>
      </dgm:t>
    </dgm:pt>
    <dgm:pt modelId="{0A01F314-0CF9-42BD-81C6-0231707EE09E}" type="parTrans" cxnId="{D7F9D060-D976-4A38-8CC4-47382D2903E6}">
      <dgm:prSet/>
      <dgm:spPr/>
      <dgm:t>
        <a:bodyPr/>
        <a:lstStyle/>
        <a:p>
          <a:endParaRPr lang="de-DE"/>
        </a:p>
      </dgm:t>
    </dgm:pt>
    <dgm:pt modelId="{DF8D219C-169D-4B7E-AEAF-7AF49BD25050}" type="sibTrans" cxnId="{D7F9D060-D976-4A38-8CC4-47382D2903E6}">
      <dgm:prSet/>
      <dgm:spPr/>
      <dgm:t>
        <a:bodyPr/>
        <a:lstStyle/>
        <a:p>
          <a:endParaRPr lang="de-DE"/>
        </a:p>
      </dgm:t>
    </dgm:pt>
    <dgm:pt modelId="{88457A04-DA26-45D0-8082-2A2B4EA585E5}">
      <dgm:prSet phldrT="[Text]"/>
      <dgm:spPr/>
      <dgm:t>
        <a:bodyPr/>
        <a:lstStyle/>
        <a:p>
          <a:r>
            <a:rPr lang="de-DE" dirty="0" err="1"/>
            <a:t>Redundancy</a:t>
          </a:r>
          <a:r>
            <a:rPr lang="de-DE" dirty="0"/>
            <a:t> and </a:t>
          </a:r>
          <a:r>
            <a:rPr lang="de-DE" dirty="0" err="1"/>
            <a:t>automated</a:t>
          </a:r>
          <a:r>
            <a:rPr lang="de-DE" dirty="0"/>
            <a:t> </a:t>
          </a:r>
          <a:r>
            <a:rPr lang="de-DE" dirty="0" err="1"/>
            <a:t>fail-over</a:t>
          </a:r>
          <a:endParaRPr lang="de-DE" dirty="0"/>
        </a:p>
      </dgm:t>
    </dgm:pt>
    <dgm:pt modelId="{98286E51-24D6-4271-A091-8F04358FE4B8}" type="parTrans" cxnId="{F73153E0-2545-4AD7-9AAB-77476BA911D1}">
      <dgm:prSet/>
      <dgm:spPr/>
      <dgm:t>
        <a:bodyPr/>
        <a:lstStyle/>
        <a:p>
          <a:endParaRPr lang="de-DE"/>
        </a:p>
      </dgm:t>
    </dgm:pt>
    <dgm:pt modelId="{60AB32B2-F2AD-440D-ACD5-A15536E9739E}" type="sibTrans" cxnId="{F73153E0-2545-4AD7-9AAB-77476BA911D1}">
      <dgm:prSet/>
      <dgm:spPr/>
      <dgm:t>
        <a:bodyPr/>
        <a:lstStyle/>
        <a:p>
          <a:endParaRPr lang="de-DE"/>
        </a:p>
      </dgm:t>
    </dgm:pt>
    <dgm:pt modelId="{5945BF8A-4DD4-41AA-983D-B2D86D79AFDF}" type="pres">
      <dgm:prSet presAssocID="{482D3CE7-B01B-4788-B1E3-918AE399D884}" presName="linearFlow" presStyleCnt="0">
        <dgm:presLayoutVars>
          <dgm:dir/>
          <dgm:animLvl val="lvl"/>
          <dgm:resizeHandles val="exact"/>
        </dgm:presLayoutVars>
      </dgm:prSet>
      <dgm:spPr/>
    </dgm:pt>
    <dgm:pt modelId="{A38D2C43-D04F-49FC-8494-0F2D86254077}" type="pres">
      <dgm:prSet presAssocID="{4DCADB30-6232-46E5-911D-6D143E624EBF}" presName="composite" presStyleCnt="0"/>
      <dgm:spPr/>
    </dgm:pt>
    <dgm:pt modelId="{283BF536-26E6-4D71-BF43-BA6B046CD290}" type="pres">
      <dgm:prSet presAssocID="{4DCADB30-6232-46E5-911D-6D143E624EBF}" presName="parentText" presStyleLbl="alignNode1" presStyleIdx="0" presStyleCnt="5">
        <dgm:presLayoutVars>
          <dgm:chMax val="1"/>
          <dgm:bulletEnabled val="1"/>
        </dgm:presLayoutVars>
      </dgm:prSet>
      <dgm:spPr/>
    </dgm:pt>
    <dgm:pt modelId="{EF23EF74-9EB7-46CC-9CDF-2896BB82BD99}" type="pres">
      <dgm:prSet presAssocID="{4DCADB30-6232-46E5-911D-6D143E624EBF}" presName="descendantText" presStyleLbl="alignAcc1" presStyleIdx="0" presStyleCnt="5">
        <dgm:presLayoutVars>
          <dgm:bulletEnabled val="1"/>
        </dgm:presLayoutVars>
      </dgm:prSet>
      <dgm:spPr/>
    </dgm:pt>
    <dgm:pt modelId="{CAADC4AE-067F-4F81-83DE-039B62C61318}" type="pres">
      <dgm:prSet presAssocID="{6000A72F-F9B8-44EB-89A1-88771263998A}" presName="sp" presStyleCnt="0"/>
      <dgm:spPr/>
    </dgm:pt>
    <dgm:pt modelId="{2BE1D1FA-8A17-4099-AF46-451F1128615D}" type="pres">
      <dgm:prSet presAssocID="{C538E622-401C-4D17-B2CA-04347DD56EFF}" presName="composite" presStyleCnt="0"/>
      <dgm:spPr/>
    </dgm:pt>
    <dgm:pt modelId="{65D83CD1-667E-4613-A377-6B07545C9EA7}" type="pres">
      <dgm:prSet presAssocID="{C538E622-401C-4D17-B2CA-04347DD56EFF}" presName="parentText" presStyleLbl="alignNode1" presStyleIdx="1" presStyleCnt="5">
        <dgm:presLayoutVars>
          <dgm:chMax val="1"/>
          <dgm:bulletEnabled val="1"/>
        </dgm:presLayoutVars>
      </dgm:prSet>
      <dgm:spPr/>
    </dgm:pt>
    <dgm:pt modelId="{C5EF63B5-DC9F-42BE-A7F0-9D5912CAEA2B}" type="pres">
      <dgm:prSet presAssocID="{C538E622-401C-4D17-B2CA-04347DD56EFF}" presName="descendantText" presStyleLbl="alignAcc1" presStyleIdx="1" presStyleCnt="5">
        <dgm:presLayoutVars>
          <dgm:bulletEnabled val="1"/>
        </dgm:presLayoutVars>
      </dgm:prSet>
      <dgm:spPr/>
    </dgm:pt>
    <dgm:pt modelId="{C6705C2C-253D-4297-849A-B0CB26BC346C}" type="pres">
      <dgm:prSet presAssocID="{830BC2C9-2098-48C7-AACF-2B7F73C7B6E9}" presName="sp" presStyleCnt="0"/>
      <dgm:spPr/>
    </dgm:pt>
    <dgm:pt modelId="{CE4E14B0-BB6B-444A-9C3A-FB22D082BE99}" type="pres">
      <dgm:prSet presAssocID="{8CE13C80-A808-4013-9B75-DEB486564BD9}" presName="composite" presStyleCnt="0"/>
      <dgm:spPr/>
    </dgm:pt>
    <dgm:pt modelId="{CB842066-3659-4E21-8E4E-62257975CEC6}" type="pres">
      <dgm:prSet presAssocID="{8CE13C80-A808-4013-9B75-DEB486564BD9}" presName="parentText" presStyleLbl="alignNode1" presStyleIdx="2" presStyleCnt="5">
        <dgm:presLayoutVars>
          <dgm:chMax val="1"/>
          <dgm:bulletEnabled val="1"/>
        </dgm:presLayoutVars>
      </dgm:prSet>
      <dgm:spPr/>
    </dgm:pt>
    <dgm:pt modelId="{F5B1F376-6092-483D-A776-4D93277CAE6D}" type="pres">
      <dgm:prSet presAssocID="{8CE13C80-A808-4013-9B75-DEB486564BD9}" presName="descendantText" presStyleLbl="alignAcc1" presStyleIdx="2" presStyleCnt="5">
        <dgm:presLayoutVars>
          <dgm:bulletEnabled val="1"/>
        </dgm:presLayoutVars>
      </dgm:prSet>
      <dgm:spPr/>
    </dgm:pt>
    <dgm:pt modelId="{196746C4-66F5-4F01-A7BC-D63B5475FEC7}" type="pres">
      <dgm:prSet presAssocID="{1ECF0C65-1456-4774-9DBE-4A642A297D02}" presName="sp" presStyleCnt="0"/>
      <dgm:spPr/>
    </dgm:pt>
    <dgm:pt modelId="{885EE359-5976-4C6D-AB4C-F8149F2FC2A1}" type="pres">
      <dgm:prSet presAssocID="{76F4A54B-8400-4199-9EE9-CC95B62B030E}" presName="composite" presStyleCnt="0"/>
      <dgm:spPr/>
    </dgm:pt>
    <dgm:pt modelId="{63ED4265-965A-40F8-A9B0-6680CBD1CB8D}" type="pres">
      <dgm:prSet presAssocID="{76F4A54B-8400-4199-9EE9-CC95B62B030E}" presName="parentText" presStyleLbl="alignNode1" presStyleIdx="3" presStyleCnt="5">
        <dgm:presLayoutVars>
          <dgm:chMax val="1"/>
          <dgm:bulletEnabled val="1"/>
        </dgm:presLayoutVars>
      </dgm:prSet>
      <dgm:spPr/>
    </dgm:pt>
    <dgm:pt modelId="{83A7B69E-A849-47CC-BF0E-76A01609BA55}" type="pres">
      <dgm:prSet presAssocID="{76F4A54B-8400-4199-9EE9-CC95B62B030E}" presName="descendantText" presStyleLbl="alignAcc1" presStyleIdx="3" presStyleCnt="5">
        <dgm:presLayoutVars>
          <dgm:bulletEnabled val="1"/>
        </dgm:presLayoutVars>
      </dgm:prSet>
      <dgm:spPr/>
    </dgm:pt>
    <dgm:pt modelId="{42B6D0EE-8104-425B-901D-223BDAB6A4D7}" type="pres">
      <dgm:prSet presAssocID="{3B5CC65B-5BAC-42D3-8A28-F3B7C3F6439F}" presName="sp" presStyleCnt="0"/>
      <dgm:spPr/>
    </dgm:pt>
    <dgm:pt modelId="{5DAE2B02-8CBD-42C5-B52C-877935E3C485}" type="pres">
      <dgm:prSet presAssocID="{423BBBD4-2606-470F-8D0C-1CB8C08B97D3}" presName="composite" presStyleCnt="0"/>
      <dgm:spPr/>
    </dgm:pt>
    <dgm:pt modelId="{D64403FC-6C74-4DFB-A3F2-060C64F3117A}" type="pres">
      <dgm:prSet presAssocID="{423BBBD4-2606-470F-8D0C-1CB8C08B97D3}" presName="parentText" presStyleLbl="alignNode1" presStyleIdx="4" presStyleCnt="5">
        <dgm:presLayoutVars>
          <dgm:chMax val="1"/>
          <dgm:bulletEnabled val="1"/>
        </dgm:presLayoutVars>
      </dgm:prSet>
      <dgm:spPr/>
    </dgm:pt>
    <dgm:pt modelId="{0414537B-5FF4-4DE1-B81F-314F18044BBB}" type="pres">
      <dgm:prSet presAssocID="{423BBBD4-2606-470F-8D0C-1CB8C08B97D3}" presName="descendantText" presStyleLbl="alignAcc1" presStyleIdx="4" presStyleCnt="5">
        <dgm:presLayoutVars>
          <dgm:bulletEnabled val="1"/>
        </dgm:presLayoutVars>
      </dgm:prSet>
      <dgm:spPr/>
    </dgm:pt>
  </dgm:ptLst>
  <dgm:cxnLst>
    <dgm:cxn modelId="{F0FAA009-EACE-492D-B812-FE9C98D9BEBB}" type="presOf" srcId="{A010B4EF-5C0D-4E6D-AD6F-4DAE055B034C}" destId="{0414537B-5FF4-4DE1-B81F-314F18044BBB}" srcOrd="0" destOrd="1" presId="urn:microsoft.com/office/officeart/2005/8/layout/chevron2"/>
    <dgm:cxn modelId="{50FEAF0A-EE39-4279-BF70-4B3ACDB19D07}" type="presOf" srcId="{423BBBD4-2606-470F-8D0C-1CB8C08B97D3}" destId="{D64403FC-6C74-4DFB-A3F2-060C64F3117A}" srcOrd="0" destOrd="0" presId="urn:microsoft.com/office/officeart/2005/8/layout/chevron2"/>
    <dgm:cxn modelId="{6054BA0D-9F38-4151-9903-364981BDDAAD}" type="presOf" srcId="{2259DC10-FECC-48B8-99F8-EA70F6C11BE5}" destId="{C5EF63B5-DC9F-42BE-A7F0-9D5912CAEA2B}" srcOrd="0" destOrd="0" presId="urn:microsoft.com/office/officeart/2005/8/layout/chevron2"/>
    <dgm:cxn modelId="{C21A6D12-E8DE-41AC-8C5F-B63C484EFFBA}" type="presOf" srcId="{482D3CE7-B01B-4788-B1E3-918AE399D884}" destId="{5945BF8A-4DD4-41AA-983D-B2D86D79AFDF}" srcOrd="0" destOrd="0" presId="urn:microsoft.com/office/officeart/2005/8/layout/chevron2"/>
    <dgm:cxn modelId="{F346EC1A-ECB2-4146-BB00-FAA57D4DFA1F}" type="presOf" srcId="{770CFDD4-BAE6-4675-8627-7E50DE67CABB}" destId="{EF23EF74-9EB7-46CC-9CDF-2896BB82BD99}" srcOrd="0" destOrd="0" presId="urn:microsoft.com/office/officeart/2005/8/layout/chevron2"/>
    <dgm:cxn modelId="{9B41581D-512A-44C4-A8E8-8AB7D362905C}" srcId="{8CE13C80-A808-4013-9B75-DEB486564BD9}" destId="{3F84EFFB-CC33-4DF2-B03A-2CAF49BCA64E}" srcOrd="1" destOrd="0" parTransId="{391C32E2-7753-43AE-BC8D-E5BC78428F3B}" sibTransId="{279AA763-F12B-46E5-8F08-2AC4097E6F3D}"/>
    <dgm:cxn modelId="{6CF42B3A-F99F-4E78-9F34-6CDA4C732394}" srcId="{423BBBD4-2606-470F-8D0C-1CB8C08B97D3}" destId="{9CF7FD5A-74FF-4F5A-979C-C0C04C2C4024}" srcOrd="2" destOrd="0" parTransId="{6BB58048-0ECD-46FE-BBDB-4FD00040ADA7}" sibTransId="{D6323FEF-4C01-40C1-A380-3F6DADB64F0D}"/>
    <dgm:cxn modelId="{D056EB5D-7903-4958-A14D-BDE321BD73B2}" type="presOf" srcId="{C538E622-401C-4D17-B2CA-04347DD56EFF}" destId="{65D83CD1-667E-4613-A377-6B07545C9EA7}" srcOrd="0" destOrd="0" presId="urn:microsoft.com/office/officeart/2005/8/layout/chevron2"/>
    <dgm:cxn modelId="{D7F9D060-D976-4A38-8CC4-47382D2903E6}" srcId="{C538E622-401C-4D17-B2CA-04347DD56EFF}" destId="{2259DC10-FECC-48B8-99F8-EA70F6C11BE5}" srcOrd="0" destOrd="0" parTransId="{0A01F314-0CF9-42BD-81C6-0231707EE09E}" sibTransId="{DF8D219C-169D-4B7E-AEAF-7AF49BD25050}"/>
    <dgm:cxn modelId="{C4118541-4234-4C00-B15A-EF3014FAD45A}" type="presOf" srcId="{4ABD8ECF-59A2-43BD-9529-900F4494AB18}" destId="{83A7B69E-A849-47CC-BF0E-76A01609BA55}" srcOrd="0" destOrd="0" presId="urn:microsoft.com/office/officeart/2005/8/layout/chevron2"/>
    <dgm:cxn modelId="{5AA04567-A851-4E40-A13A-D9C2788B86DD}" type="presOf" srcId="{76F4A54B-8400-4199-9EE9-CC95B62B030E}" destId="{63ED4265-965A-40F8-A9B0-6680CBD1CB8D}" srcOrd="0" destOrd="0" presId="urn:microsoft.com/office/officeart/2005/8/layout/chevron2"/>
    <dgm:cxn modelId="{695C4F6D-F342-4BC4-A732-31F4FAE27FBA}" srcId="{482D3CE7-B01B-4788-B1E3-918AE399D884}" destId="{76F4A54B-8400-4199-9EE9-CC95B62B030E}" srcOrd="3" destOrd="0" parTransId="{E856BE83-370C-4932-BE9D-DD8868CA3C47}" sibTransId="{3B5CC65B-5BAC-42D3-8A28-F3B7C3F6439F}"/>
    <dgm:cxn modelId="{B24A584F-EA8E-4594-B221-1D28363C1C2F}" srcId="{423BBBD4-2606-470F-8D0C-1CB8C08B97D3}" destId="{11A78659-F9FF-4262-B52F-5861410A6519}" srcOrd="0" destOrd="0" parTransId="{59B99B7F-DED1-4276-BB07-FA67BA317963}" sibTransId="{C84D491D-E0C9-4F55-AE72-B21E3329C27B}"/>
    <dgm:cxn modelId="{3EB0DD52-8519-4C2A-920B-8649FF887A00}" type="presOf" srcId="{0F8F3AED-ECC5-41CE-8B39-8F1356958BCC}" destId="{83A7B69E-A849-47CC-BF0E-76A01609BA55}" srcOrd="0" destOrd="1" presId="urn:microsoft.com/office/officeart/2005/8/layout/chevron2"/>
    <dgm:cxn modelId="{2D1E7955-5C9E-4DFA-9CE6-0EEB346A8A8C}" srcId="{76F4A54B-8400-4199-9EE9-CC95B62B030E}" destId="{0F8F3AED-ECC5-41CE-8B39-8F1356958BCC}" srcOrd="1" destOrd="0" parTransId="{ECC037D1-7EED-4E65-B11E-1D20DE6E34C5}" sibTransId="{DAD755DE-339F-4CBB-BA1B-74B091F75A47}"/>
    <dgm:cxn modelId="{0B6A6556-08BB-4AE2-BE5F-E899AEF33ED1}" srcId="{8CE13C80-A808-4013-9B75-DEB486564BD9}" destId="{D966B8EB-BA03-4E89-95B5-9CF311E404B1}" srcOrd="0" destOrd="0" parTransId="{B36B4DE6-06CE-4D18-8216-46C9DE0222C8}" sibTransId="{A97C04CD-320E-436D-A08F-79732764E2F6}"/>
    <dgm:cxn modelId="{BFB1807E-25A4-49EB-8572-297B6BE16149}" type="presOf" srcId="{9CF7FD5A-74FF-4F5A-979C-C0C04C2C4024}" destId="{0414537B-5FF4-4DE1-B81F-314F18044BBB}" srcOrd="0" destOrd="2" presId="urn:microsoft.com/office/officeart/2005/8/layout/chevron2"/>
    <dgm:cxn modelId="{AA5A6F86-75C7-4EA9-ACBF-1EC8E8EEED86}" type="presOf" srcId="{8CE13C80-A808-4013-9B75-DEB486564BD9}" destId="{CB842066-3659-4E21-8E4E-62257975CEC6}" srcOrd="0" destOrd="0" presId="urn:microsoft.com/office/officeart/2005/8/layout/chevron2"/>
    <dgm:cxn modelId="{442C0B89-37E1-4F40-B584-46E0FCDB16DE}" srcId="{482D3CE7-B01B-4788-B1E3-918AE399D884}" destId="{423BBBD4-2606-470F-8D0C-1CB8C08B97D3}" srcOrd="4" destOrd="0" parTransId="{9D749CDC-96DF-468B-AE4C-58DEE7606474}" sibTransId="{35A5F4CD-A86E-4F48-B4A8-6621A762811D}"/>
    <dgm:cxn modelId="{EF87189B-6D82-4F8A-87B7-5A1830808913}" type="presOf" srcId="{4DCADB30-6232-46E5-911D-6D143E624EBF}" destId="{283BF536-26E6-4D71-BF43-BA6B046CD290}" srcOrd="0" destOrd="0" presId="urn:microsoft.com/office/officeart/2005/8/layout/chevron2"/>
    <dgm:cxn modelId="{1642A09B-5BFA-4A58-A2B8-9E3C6F57C406}" srcId="{482D3CE7-B01B-4788-B1E3-918AE399D884}" destId="{8CE13C80-A808-4013-9B75-DEB486564BD9}" srcOrd="2" destOrd="0" parTransId="{260E4C27-4D94-4C2F-AC33-3B240BADF877}" sibTransId="{1ECF0C65-1456-4774-9DBE-4A642A297D02}"/>
    <dgm:cxn modelId="{0CB55DA4-D8E8-48DA-9B9B-697CE933EC9A}" type="presOf" srcId="{11A78659-F9FF-4262-B52F-5861410A6519}" destId="{0414537B-5FF4-4DE1-B81F-314F18044BBB}" srcOrd="0" destOrd="0" presId="urn:microsoft.com/office/officeart/2005/8/layout/chevron2"/>
    <dgm:cxn modelId="{59B20FA8-5725-48B8-9F6E-53C7C7EC402F}" srcId="{4DCADB30-6232-46E5-911D-6D143E624EBF}" destId="{770CFDD4-BAE6-4675-8627-7E50DE67CABB}" srcOrd="0" destOrd="0" parTransId="{513319AE-CBB1-426A-8E5D-D905D377E323}" sibTransId="{5B6AC1EE-E5AE-4BF8-A2A4-3D228F1DBC9A}"/>
    <dgm:cxn modelId="{0ED37CB6-3E6A-40C5-8B0D-D1D22D03D682}" srcId="{482D3CE7-B01B-4788-B1E3-918AE399D884}" destId="{4DCADB30-6232-46E5-911D-6D143E624EBF}" srcOrd="0" destOrd="0" parTransId="{CE8A6B8F-AFCE-4136-9D03-B7A84AED3315}" sibTransId="{6000A72F-F9B8-44EB-89A1-88771263998A}"/>
    <dgm:cxn modelId="{37F7BFB9-0265-4634-B604-3D7D6DECCADE}" type="presOf" srcId="{D966B8EB-BA03-4E89-95B5-9CF311E404B1}" destId="{F5B1F376-6092-483D-A776-4D93277CAE6D}" srcOrd="0" destOrd="0" presId="urn:microsoft.com/office/officeart/2005/8/layout/chevron2"/>
    <dgm:cxn modelId="{A91574BC-AA83-4A6C-BB0A-DD9339FC5963}" srcId="{76F4A54B-8400-4199-9EE9-CC95B62B030E}" destId="{4ABD8ECF-59A2-43BD-9529-900F4494AB18}" srcOrd="0" destOrd="0" parTransId="{772494E1-3104-4A19-B9BC-68FCBB6AEC7F}" sibTransId="{5B3C078A-D22C-4906-B67D-97A4A36FD28D}"/>
    <dgm:cxn modelId="{672560C4-9E07-4692-A423-24A9D6C89DCD}" srcId="{4DCADB30-6232-46E5-911D-6D143E624EBF}" destId="{3B2B02E8-5D6B-4BCA-B2EB-B6020CF40992}" srcOrd="1" destOrd="0" parTransId="{66F271D0-F4D8-491A-8975-923A188DD6FC}" sibTransId="{218A3ABC-9752-489B-AABF-D4A10CC45F82}"/>
    <dgm:cxn modelId="{638D68CE-ABEC-42EF-8ECD-72BBE3BD64BC}" srcId="{423BBBD4-2606-470F-8D0C-1CB8C08B97D3}" destId="{A010B4EF-5C0D-4E6D-AD6F-4DAE055B034C}" srcOrd="1" destOrd="0" parTransId="{1E0E145A-62C7-4D76-A3A3-A0C2A0B04453}" sibTransId="{DDD26B64-872B-452A-A256-4C0DF0FAC45F}"/>
    <dgm:cxn modelId="{F73153E0-2545-4AD7-9AAB-77476BA911D1}" srcId="{C538E622-401C-4D17-B2CA-04347DD56EFF}" destId="{88457A04-DA26-45D0-8082-2A2B4EA585E5}" srcOrd="1" destOrd="0" parTransId="{98286E51-24D6-4271-A091-8F04358FE4B8}" sibTransId="{60AB32B2-F2AD-440D-ACD5-A15536E9739E}"/>
    <dgm:cxn modelId="{CE7A5DE8-B9E8-4426-A9A2-EB66D590BB06}" type="presOf" srcId="{88457A04-DA26-45D0-8082-2A2B4EA585E5}" destId="{C5EF63B5-DC9F-42BE-A7F0-9D5912CAEA2B}" srcOrd="0" destOrd="1" presId="urn:microsoft.com/office/officeart/2005/8/layout/chevron2"/>
    <dgm:cxn modelId="{AE4453E8-644D-4FD3-90FB-3F9085D45BBB}" type="presOf" srcId="{3F84EFFB-CC33-4DF2-B03A-2CAF49BCA64E}" destId="{F5B1F376-6092-483D-A776-4D93277CAE6D}" srcOrd="0" destOrd="1" presId="urn:microsoft.com/office/officeart/2005/8/layout/chevron2"/>
    <dgm:cxn modelId="{C766CFEF-331A-433A-B54A-D8CA1EBA39B0}" type="presOf" srcId="{3B2B02E8-5D6B-4BCA-B2EB-B6020CF40992}" destId="{EF23EF74-9EB7-46CC-9CDF-2896BB82BD99}" srcOrd="0" destOrd="1" presId="urn:microsoft.com/office/officeart/2005/8/layout/chevron2"/>
    <dgm:cxn modelId="{E1CFE1FC-1381-46FC-8046-EE77AAE2978A}" srcId="{482D3CE7-B01B-4788-B1E3-918AE399D884}" destId="{C538E622-401C-4D17-B2CA-04347DD56EFF}" srcOrd="1" destOrd="0" parTransId="{5B17E0BE-F52F-497A-B432-A33D228A2BE1}" sibTransId="{830BC2C9-2098-48C7-AACF-2B7F73C7B6E9}"/>
    <dgm:cxn modelId="{E1DC82EA-4116-4744-A307-99D81ADF5143}" type="presParOf" srcId="{5945BF8A-4DD4-41AA-983D-B2D86D79AFDF}" destId="{A38D2C43-D04F-49FC-8494-0F2D86254077}" srcOrd="0" destOrd="0" presId="urn:microsoft.com/office/officeart/2005/8/layout/chevron2"/>
    <dgm:cxn modelId="{21FDB55B-B1DF-4E14-A3A8-70C4EF08DE5F}" type="presParOf" srcId="{A38D2C43-D04F-49FC-8494-0F2D86254077}" destId="{283BF536-26E6-4D71-BF43-BA6B046CD290}" srcOrd="0" destOrd="0" presId="urn:microsoft.com/office/officeart/2005/8/layout/chevron2"/>
    <dgm:cxn modelId="{51B6D428-4A9E-483B-868B-3CE82285175B}" type="presParOf" srcId="{A38D2C43-D04F-49FC-8494-0F2D86254077}" destId="{EF23EF74-9EB7-46CC-9CDF-2896BB82BD99}" srcOrd="1" destOrd="0" presId="urn:microsoft.com/office/officeart/2005/8/layout/chevron2"/>
    <dgm:cxn modelId="{866E940A-0FD1-4B11-96AB-8707872C7DAC}" type="presParOf" srcId="{5945BF8A-4DD4-41AA-983D-B2D86D79AFDF}" destId="{CAADC4AE-067F-4F81-83DE-039B62C61318}" srcOrd="1" destOrd="0" presId="urn:microsoft.com/office/officeart/2005/8/layout/chevron2"/>
    <dgm:cxn modelId="{4CB42208-5460-4DDB-96EB-20703BF0ED20}" type="presParOf" srcId="{5945BF8A-4DD4-41AA-983D-B2D86D79AFDF}" destId="{2BE1D1FA-8A17-4099-AF46-451F1128615D}" srcOrd="2" destOrd="0" presId="urn:microsoft.com/office/officeart/2005/8/layout/chevron2"/>
    <dgm:cxn modelId="{5D130C3C-9054-4B8C-B9A3-AB19895F3A84}" type="presParOf" srcId="{2BE1D1FA-8A17-4099-AF46-451F1128615D}" destId="{65D83CD1-667E-4613-A377-6B07545C9EA7}" srcOrd="0" destOrd="0" presId="urn:microsoft.com/office/officeart/2005/8/layout/chevron2"/>
    <dgm:cxn modelId="{5DA1887C-C98B-4587-96CA-8928D2A631B9}" type="presParOf" srcId="{2BE1D1FA-8A17-4099-AF46-451F1128615D}" destId="{C5EF63B5-DC9F-42BE-A7F0-9D5912CAEA2B}" srcOrd="1" destOrd="0" presId="urn:microsoft.com/office/officeart/2005/8/layout/chevron2"/>
    <dgm:cxn modelId="{BD2E04A3-CB91-4CA3-9C69-C67C9608F651}" type="presParOf" srcId="{5945BF8A-4DD4-41AA-983D-B2D86D79AFDF}" destId="{C6705C2C-253D-4297-849A-B0CB26BC346C}" srcOrd="3" destOrd="0" presId="urn:microsoft.com/office/officeart/2005/8/layout/chevron2"/>
    <dgm:cxn modelId="{D1F0DAA6-1D29-4F60-94DC-7B6718608A4C}" type="presParOf" srcId="{5945BF8A-4DD4-41AA-983D-B2D86D79AFDF}" destId="{CE4E14B0-BB6B-444A-9C3A-FB22D082BE99}" srcOrd="4" destOrd="0" presId="urn:microsoft.com/office/officeart/2005/8/layout/chevron2"/>
    <dgm:cxn modelId="{481E30EB-5943-41FF-BD35-C4FFC2E58CD8}" type="presParOf" srcId="{CE4E14B0-BB6B-444A-9C3A-FB22D082BE99}" destId="{CB842066-3659-4E21-8E4E-62257975CEC6}" srcOrd="0" destOrd="0" presId="urn:microsoft.com/office/officeart/2005/8/layout/chevron2"/>
    <dgm:cxn modelId="{DDA60114-250B-4FB3-A100-B66820EF75C1}" type="presParOf" srcId="{CE4E14B0-BB6B-444A-9C3A-FB22D082BE99}" destId="{F5B1F376-6092-483D-A776-4D93277CAE6D}" srcOrd="1" destOrd="0" presId="urn:microsoft.com/office/officeart/2005/8/layout/chevron2"/>
    <dgm:cxn modelId="{B6231BF5-75C6-4870-9622-426F7D0721BC}" type="presParOf" srcId="{5945BF8A-4DD4-41AA-983D-B2D86D79AFDF}" destId="{196746C4-66F5-4F01-A7BC-D63B5475FEC7}" srcOrd="5" destOrd="0" presId="urn:microsoft.com/office/officeart/2005/8/layout/chevron2"/>
    <dgm:cxn modelId="{C0B0BBEB-38E3-47BD-9222-D59EE25C0756}" type="presParOf" srcId="{5945BF8A-4DD4-41AA-983D-B2D86D79AFDF}" destId="{885EE359-5976-4C6D-AB4C-F8149F2FC2A1}" srcOrd="6" destOrd="0" presId="urn:microsoft.com/office/officeart/2005/8/layout/chevron2"/>
    <dgm:cxn modelId="{B37E2E4F-1DDE-4E2A-B2DD-6228BB61B631}" type="presParOf" srcId="{885EE359-5976-4C6D-AB4C-F8149F2FC2A1}" destId="{63ED4265-965A-40F8-A9B0-6680CBD1CB8D}" srcOrd="0" destOrd="0" presId="urn:microsoft.com/office/officeart/2005/8/layout/chevron2"/>
    <dgm:cxn modelId="{089EB0EC-60B5-491F-B703-8F61CC6727D6}" type="presParOf" srcId="{885EE359-5976-4C6D-AB4C-F8149F2FC2A1}" destId="{83A7B69E-A849-47CC-BF0E-76A01609BA55}" srcOrd="1" destOrd="0" presId="urn:microsoft.com/office/officeart/2005/8/layout/chevron2"/>
    <dgm:cxn modelId="{4B7DE833-C11E-42C2-8966-73BA38238334}" type="presParOf" srcId="{5945BF8A-4DD4-41AA-983D-B2D86D79AFDF}" destId="{42B6D0EE-8104-425B-901D-223BDAB6A4D7}" srcOrd="7" destOrd="0" presId="urn:microsoft.com/office/officeart/2005/8/layout/chevron2"/>
    <dgm:cxn modelId="{B52EE241-3794-4B57-8CA6-22245D643530}" type="presParOf" srcId="{5945BF8A-4DD4-41AA-983D-B2D86D79AFDF}" destId="{5DAE2B02-8CBD-42C5-B52C-877935E3C485}" srcOrd="8" destOrd="0" presId="urn:microsoft.com/office/officeart/2005/8/layout/chevron2"/>
    <dgm:cxn modelId="{BEAFFFF4-C578-4715-9007-EF96D02D0B4C}" type="presParOf" srcId="{5DAE2B02-8CBD-42C5-B52C-877935E3C485}" destId="{D64403FC-6C74-4DFB-A3F2-060C64F3117A}" srcOrd="0" destOrd="0" presId="urn:microsoft.com/office/officeart/2005/8/layout/chevron2"/>
    <dgm:cxn modelId="{0A4C7748-2CC4-41E9-A86F-629241401FC6}" type="presParOf" srcId="{5DAE2B02-8CBD-42C5-B52C-877935E3C485}" destId="{0414537B-5FF4-4DE1-B81F-314F18044BBB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83BF536-26E6-4D71-BF43-BA6B046CD290}">
      <dsp:nvSpPr>
        <dsp:cNvPr id="0" name=""/>
        <dsp:cNvSpPr/>
      </dsp:nvSpPr>
      <dsp:spPr>
        <a:xfrm rot="5400000">
          <a:off x="-253279" y="259707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Agent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597414"/>
        <a:ext cx="1181973" cy="506560"/>
      </dsp:txXfrm>
    </dsp:sp>
    <dsp:sp modelId="{EF23EF74-9EB7-46CC-9CDF-2896BB82BD99}">
      <dsp:nvSpPr>
        <dsp:cNvPr id="0" name=""/>
        <dsp:cNvSpPr/>
      </dsp:nvSpPr>
      <dsp:spPr>
        <a:xfrm rot="5400000">
          <a:off x="6271275" y="-5082874"/>
          <a:ext cx="1098123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Agent Cluster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Fixed </a:t>
          </a:r>
          <a:r>
            <a:rPr lang="de-DE" sz="2100" kern="1200" dirty="0" err="1"/>
            <a:t>Priority</a:t>
          </a:r>
          <a:r>
            <a:rPr lang="de-DE" sz="2100" kern="1200" dirty="0"/>
            <a:t> and Round-Robin Scheduling: </a:t>
          </a: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automated</a:t>
          </a:r>
          <a:r>
            <a:rPr lang="de-DE" sz="2100" kern="1200" dirty="0"/>
            <a:t> </a:t>
          </a:r>
          <a:r>
            <a:rPr lang="de-DE" sz="2100" kern="1200" dirty="0" err="1"/>
            <a:t>fail-over</a:t>
          </a:r>
          <a:endParaRPr lang="de-DE" sz="2100" kern="1200" dirty="0"/>
        </a:p>
      </dsp:txBody>
      <dsp:txXfrm rot="-5400000">
        <a:off x="1181973" y="60034"/>
        <a:ext cx="11223121" cy="990911"/>
      </dsp:txXfrm>
    </dsp:sp>
    <dsp:sp modelId="{65D83CD1-667E-4613-A377-6B07545C9EA7}">
      <dsp:nvSpPr>
        <dsp:cNvPr id="0" name=""/>
        <dsp:cNvSpPr/>
      </dsp:nvSpPr>
      <dsp:spPr>
        <a:xfrm rot="5400000">
          <a:off x="-253279" y="1835225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Passive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2172932"/>
        <a:ext cx="1181973" cy="506560"/>
      </dsp:txXfrm>
    </dsp:sp>
    <dsp:sp modelId="{C5EF63B5-DC9F-42BE-A7F0-9D5912CAEA2B}">
      <dsp:nvSpPr>
        <dsp:cNvPr id="0" name=""/>
        <dsp:cNvSpPr/>
      </dsp:nvSpPr>
      <dsp:spPr>
        <a:xfrm rot="5400000">
          <a:off x="6271563" y="-3507645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Primary &amp; Backup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automated</a:t>
          </a:r>
          <a:r>
            <a:rPr lang="de-DE" sz="2100" kern="1200" dirty="0"/>
            <a:t> </a:t>
          </a:r>
          <a:r>
            <a:rPr lang="de-DE" sz="2100" kern="1200" dirty="0" err="1"/>
            <a:t>fail-over</a:t>
          </a:r>
          <a:endParaRPr lang="de-DE" sz="2100" kern="1200" dirty="0"/>
        </a:p>
      </dsp:txBody>
      <dsp:txXfrm rot="-5400000">
        <a:off x="1181973" y="1635523"/>
        <a:ext cx="11223149" cy="990390"/>
      </dsp:txXfrm>
    </dsp:sp>
    <dsp:sp modelId="{CB842066-3659-4E21-8E4E-62257975CEC6}">
      <dsp:nvSpPr>
        <dsp:cNvPr id="0" name=""/>
        <dsp:cNvSpPr/>
      </dsp:nvSpPr>
      <dsp:spPr>
        <a:xfrm rot="5400000">
          <a:off x="-253279" y="3410742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Active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3748449"/>
        <a:ext cx="1181973" cy="506560"/>
      </dsp:txXfrm>
    </dsp:sp>
    <dsp:sp modelId="{F5B1F376-6092-483D-A776-4D93277CAE6D}">
      <dsp:nvSpPr>
        <dsp:cNvPr id="0" name=""/>
        <dsp:cNvSpPr/>
      </dsp:nvSpPr>
      <dsp:spPr>
        <a:xfrm rot="5400000">
          <a:off x="6271563" y="-193212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Active Cluster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 and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sharing</a:t>
          </a:r>
          <a:endParaRPr lang="de-DE" sz="2100" kern="1200" dirty="0"/>
        </a:p>
      </dsp:txBody>
      <dsp:txXfrm rot="-5400000">
        <a:off x="1181973" y="3211041"/>
        <a:ext cx="11223149" cy="990390"/>
      </dsp:txXfrm>
    </dsp:sp>
    <dsp:sp modelId="{63ED4265-965A-40F8-A9B0-6680CBD1CB8D}">
      <dsp:nvSpPr>
        <dsp:cNvPr id="0" name=""/>
        <dsp:cNvSpPr/>
      </dsp:nvSpPr>
      <dsp:spPr>
        <a:xfrm rot="5400000">
          <a:off x="-253279" y="4986260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Master/</a:t>
          </a:r>
          <a:br>
            <a:rPr lang="de-DE" sz="1400" kern="1200" dirty="0"/>
          </a:br>
          <a:r>
            <a:rPr lang="de-DE" sz="1400" kern="1200" dirty="0"/>
            <a:t>Agent</a:t>
          </a:r>
          <a:br>
            <a:rPr lang="de-DE" sz="1400" kern="1200" dirty="0"/>
          </a:br>
          <a:r>
            <a:rPr lang="de-DE" sz="1400" kern="1200" dirty="0"/>
            <a:t>Cluster</a:t>
          </a:r>
        </a:p>
      </dsp:txBody>
      <dsp:txXfrm rot="-5400000">
        <a:off x="2" y="5323967"/>
        <a:ext cx="1181973" cy="506560"/>
      </dsp:txXfrm>
    </dsp:sp>
    <dsp:sp modelId="{83A7B69E-A849-47CC-BF0E-76A01609BA55}">
      <dsp:nvSpPr>
        <dsp:cNvPr id="0" name=""/>
        <dsp:cNvSpPr/>
      </dsp:nvSpPr>
      <dsp:spPr>
        <a:xfrm rot="5400000">
          <a:off x="6271563" y="-356609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Master/Agent Cluster JobScheduler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 err="1"/>
            <a:t>Redundancy</a:t>
          </a:r>
          <a:r>
            <a:rPr lang="de-DE" sz="2100" kern="1200" dirty="0"/>
            <a:t>,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sharing</a:t>
          </a:r>
          <a:r>
            <a:rPr lang="de-DE" sz="2100" kern="1200" dirty="0"/>
            <a:t>, </a:t>
          </a:r>
          <a:r>
            <a:rPr lang="de-DE" sz="2100" kern="1200" dirty="0" err="1"/>
            <a:t>load</a:t>
          </a:r>
          <a:r>
            <a:rPr lang="de-DE" sz="2100" kern="1200" dirty="0"/>
            <a:t> </a:t>
          </a:r>
          <a:r>
            <a:rPr lang="de-DE" sz="2100" kern="1200" dirty="0" err="1"/>
            <a:t>distribution</a:t>
          </a:r>
          <a:endParaRPr lang="de-DE" sz="2100" kern="1200" dirty="0"/>
        </a:p>
      </dsp:txBody>
      <dsp:txXfrm rot="-5400000">
        <a:off x="1181973" y="4786559"/>
        <a:ext cx="11223149" cy="990390"/>
      </dsp:txXfrm>
    </dsp:sp>
    <dsp:sp modelId="{D64403FC-6C74-4DFB-A3F2-060C64F3117A}">
      <dsp:nvSpPr>
        <dsp:cNvPr id="0" name=""/>
        <dsp:cNvSpPr/>
      </dsp:nvSpPr>
      <dsp:spPr>
        <a:xfrm rot="5400000">
          <a:off x="-253279" y="6561778"/>
          <a:ext cx="1688533" cy="1181973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br>
            <a:rPr lang="de-DE" sz="1400" kern="1200" dirty="0"/>
          </a:br>
          <a:r>
            <a:rPr lang="de-DE" sz="1400" kern="1200" dirty="0"/>
            <a:t>Supervisor</a:t>
          </a:r>
          <a:br>
            <a:rPr lang="de-DE" sz="1400" kern="1200" dirty="0"/>
          </a:br>
          <a:r>
            <a:rPr lang="de-DE" sz="1400" kern="1200" dirty="0"/>
            <a:t>JobScheduler</a:t>
          </a:r>
        </a:p>
      </dsp:txBody>
      <dsp:txXfrm rot="-5400000">
        <a:off x="2" y="6899485"/>
        <a:ext cx="1181973" cy="506560"/>
      </dsp:txXfrm>
    </dsp:sp>
    <dsp:sp modelId="{0414537B-5FF4-4DE1-B81F-314F18044BBB}">
      <dsp:nvSpPr>
        <dsp:cNvPr id="0" name=""/>
        <dsp:cNvSpPr/>
      </dsp:nvSpPr>
      <dsp:spPr>
        <a:xfrm rot="5400000">
          <a:off x="6271563" y="1218907"/>
          <a:ext cx="1097546" cy="11276727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352" tIns="13335" rIns="13335" bIns="13335" numCol="1" spcCol="1270" anchor="ctr" anchorCtr="0">
          <a:noAutofit/>
        </a:bodyPr>
        <a:lstStyle/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Passive &amp; Active Cluster Support,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Master/Agent Cluster Support, </a:t>
          </a:r>
          <a:r>
            <a:rPr lang="de-DE" sz="2100" kern="1200" dirty="0" err="1"/>
            <a:t>Unclustered</a:t>
          </a:r>
          <a:r>
            <a:rPr lang="de-DE" sz="2100" kern="1200" dirty="0"/>
            <a:t> JobScheduler Support</a:t>
          </a:r>
        </a:p>
        <a:p>
          <a:pPr marL="228600" lvl="1" indent="-228600" algn="l" defTabSz="9334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de-DE" sz="2100" kern="1200" dirty="0"/>
            <a:t>Central </a:t>
          </a:r>
          <a:r>
            <a:rPr lang="de-DE" sz="2100" kern="1200" dirty="0" err="1"/>
            <a:t>Configuration</a:t>
          </a:r>
          <a:endParaRPr lang="de-DE" sz="2100" kern="1200" dirty="0"/>
        </a:p>
      </dsp:txBody>
      <dsp:txXfrm rot="-5400000">
        <a:off x="1181973" y="6362075"/>
        <a:ext cx="11223149" cy="9903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A77D9D-567E-4DCD-AF3D-FB7D65DAB282}" type="datetimeFigureOut">
              <a:rPr lang="de-DE" smtClean="0">
                <a:latin typeface="Arial" pitchFamily="34" charset="0"/>
              </a:rPr>
              <a:pPr/>
              <a:t>31.05.2018</a:t>
            </a:fld>
            <a:endParaRPr lang="de-DE" dirty="0">
              <a:latin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>
              <a:latin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8CF673-9E20-4209-8502-CD7DD9231143}" type="slidenum">
              <a:rPr lang="de-DE" smtClean="0">
                <a:latin typeface="Arial" pitchFamily="34" charset="0"/>
              </a:rPr>
              <a:pPr/>
              <a:t>‹Nr.›</a:t>
            </a:fld>
            <a:endParaRPr lang="de-DE" dirty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5870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4305CFAF-47CF-4119-B3BF-42EE36961089}" type="datetime1">
              <a:rPr lang="de-DE" smtClean="0"/>
              <a:pPr/>
              <a:t>31.05.2018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76300" y="685800"/>
            <a:ext cx="5105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34" charset="0"/>
                <a:cs typeface="ヒラギノ角ゴ ProN W3" pitchFamily="-109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fld id="{2C97E04B-A4A8-4114-B910-1288D0691D2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32131988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ヒラギノ角ゴ Pro W3" pitchFamily="-109" charset="-128"/>
      </a:defRPr>
    </a:lvl1pPr>
    <a:lvl2pPr marL="45712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2pPr>
    <a:lvl3pPr marL="914247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3pPr>
    <a:lvl4pPr marL="1371371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4pPr>
    <a:lvl5pPr marL="1828494" algn="l" defTabSz="457124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Arial" pitchFamily="34" charset="0"/>
        <a:ea typeface="ヒラギノ角ゴ Pro W3" pitchFamily="-109" charset="-128"/>
        <a:cs typeface="+mn-cs"/>
      </a:defRPr>
    </a:lvl5pPr>
    <a:lvl6pPr marL="2285618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742742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3199865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656989" algn="l" defTabSz="457124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4</a:t>
            </a:fld>
            <a:endParaRPr lang="de-DE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5</a:t>
            </a:fld>
            <a:endParaRPr lang="de-DE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7</a:t>
            </a:fld>
            <a:endParaRPr lang="de-DE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8</a:t>
            </a:fld>
            <a:endParaRPr lang="de-DE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9</a:t>
            </a:fld>
            <a:endParaRPr lang="de-DE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222508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7E04B-A4A8-4114-B910-1288D0691D2F}" type="slidenum">
              <a:rPr lang="de-DE" smtClean="0"/>
              <a:pPr/>
              <a:t>11</a:t>
            </a:fld>
            <a:endParaRPr lang="de-DE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968611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66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ED1E7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Orange_pink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77BB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6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ightBlue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494949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69505A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y_violet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00107F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99CC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148224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9911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8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orange_purple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8833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7755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Brown_brow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3355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8F909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dkGreen_light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FFBB33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223388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3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yellow_ultramari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wrap="none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0" name="Inhaltsplatzhalter 9"/>
          <p:cNvSpPr>
            <a:spLocks noGrp="1"/>
          </p:cNvSpPr>
          <p:nvPr>
            <p:ph sz="quarter" idx="11"/>
          </p:nvPr>
        </p:nvSpPr>
        <p:spPr>
          <a:xfrm>
            <a:off x="342934" y="10223500"/>
            <a:ext cx="2679700" cy="304800"/>
          </a:xfrm>
          <a:prstGeom prst="rect">
            <a:avLst/>
          </a:prstGeom>
        </p:spPr>
        <p:txBody>
          <a:bodyPr vert="horz" lIns="0" tIns="0" rIns="0" bIns="0"/>
          <a:lstStyle>
            <a:lvl1pPr marL="279353" marR="0" indent="-279353" algn="l" defTabSz="914247" rtl="0" eaLnBrk="0" fontAlgn="base" latinLnBrk="0" hangingPunct="0">
              <a:lnSpc>
                <a:spcPct val="100000"/>
              </a:lnSpc>
              <a:spcBef>
                <a:spcPts val="900"/>
              </a:spcBef>
              <a:spcAft>
                <a:spcPct val="0"/>
              </a:spcAft>
              <a:buClr>
                <a:srgbClr val="BB0000"/>
              </a:buClr>
              <a:buSzPct val="72000"/>
              <a:buFontTx/>
              <a:buNone/>
              <a:tabLst/>
              <a:defRPr sz="14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noProof="0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1" name="Inhaltsplatzhalter 10"/>
          <p:cNvSpPr>
            <a:spLocks noGrp="1"/>
          </p:cNvSpPr>
          <p:nvPr>
            <p:ph sz="quarter" idx="12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spcBef>
                <a:spcPts val="900"/>
              </a:spcBef>
              <a:buFontTx/>
              <a:buNone/>
              <a:defRPr lang="de-DE" sz="3600" b="0" i="0" smtClean="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logo_blue_green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19319" y="3391421"/>
            <a:ext cx="13818950" cy="2340130"/>
          </a:xfrm>
        </p:spPr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438638" y="6186435"/>
            <a:ext cx="11380312" cy="278996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7411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4822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22233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9644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705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44467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51878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9289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454" y="7015337"/>
            <a:ext cx="13818950" cy="2168285"/>
          </a:xfrm>
        </p:spPr>
        <p:txBody>
          <a:bodyPr anchor="t"/>
          <a:lstStyle>
            <a:lvl1pPr algn="l">
              <a:defRPr sz="65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454" y="4627192"/>
            <a:ext cx="13818950" cy="2388145"/>
          </a:xfrm>
        </p:spPr>
        <p:txBody>
          <a:bodyPr anchor="b"/>
          <a:lstStyle>
            <a:lvl1pPr marL="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1pPr>
            <a:lvl2pPr marL="741121" indent="0">
              <a:buNone/>
              <a:defRPr sz="2900">
                <a:solidFill>
                  <a:schemeClr val="tx1">
                    <a:tint val="75000"/>
                  </a:schemeClr>
                </a:solidFill>
              </a:defRPr>
            </a:lvl2pPr>
            <a:lvl3pPr marL="1482242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2223364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4pPr>
            <a:lvl5pPr marL="296448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5pPr>
            <a:lvl6pPr marL="3705606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6pPr>
            <a:lvl7pPr marL="4446727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7pPr>
            <a:lvl8pPr marL="5187848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8pPr>
            <a:lvl9pPr marL="5928970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12880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53852" y="2547357"/>
            <a:ext cx="7190856" cy="720487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900"/>
            </a:lvl6pPr>
            <a:lvl7pPr>
              <a:defRPr sz="2900"/>
            </a:lvl7pPr>
            <a:lvl8pPr>
              <a:defRPr sz="2900"/>
            </a:lvl8pPr>
            <a:lvl9pPr>
              <a:defRPr sz="29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79" y="2443744"/>
            <a:ext cx="7183041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79" y="3462180"/>
            <a:ext cx="7183041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9064" y="2443744"/>
            <a:ext cx="7185645" cy="1018436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741121" indent="0">
              <a:buNone/>
              <a:defRPr sz="3200" b="1"/>
            </a:lvl2pPr>
            <a:lvl3pPr marL="1482242" indent="0">
              <a:buNone/>
              <a:defRPr sz="2900" b="1"/>
            </a:lvl3pPr>
            <a:lvl4pPr marL="2223364" indent="0">
              <a:buNone/>
              <a:defRPr sz="2600" b="1"/>
            </a:lvl4pPr>
            <a:lvl5pPr marL="2964485" indent="0">
              <a:buNone/>
              <a:defRPr sz="2600" b="1"/>
            </a:lvl5pPr>
            <a:lvl6pPr marL="3705606" indent="0">
              <a:buNone/>
              <a:defRPr sz="2600" b="1"/>
            </a:lvl6pPr>
            <a:lvl7pPr marL="4446727" indent="0">
              <a:buNone/>
              <a:defRPr sz="2600" b="1"/>
            </a:lvl7pPr>
            <a:lvl8pPr marL="5187848" indent="0">
              <a:buNone/>
              <a:defRPr sz="2600" b="1"/>
            </a:lvl8pPr>
            <a:lvl9pPr marL="5928970" indent="0">
              <a:buNone/>
              <a:defRPr sz="2600" b="1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9064" y="3462180"/>
            <a:ext cx="7185645" cy="629004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A8CE79-7484-4D2F-8328-7D045CBC0553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80" y="434668"/>
            <a:ext cx="5348851" cy="1849865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7134" y="434669"/>
            <a:ext cx="9087575" cy="9317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800"/>
            </a:lvl3pPr>
            <a:lvl4pPr>
              <a:defRPr sz="2300"/>
            </a:lvl4pPr>
            <a:lvl5pPr>
              <a:defRPr sz="2300"/>
            </a:lvl5pPr>
            <a:lvl6pPr>
              <a:defRPr sz="3200"/>
            </a:lvl6pPr>
            <a:lvl7pPr>
              <a:defRPr sz="3200"/>
            </a:lvl7pPr>
            <a:lvl8pPr>
              <a:defRPr sz="3200"/>
            </a:lvl8pPr>
            <a:lvl9pPr>
              <a:defRPr sz="3200"/>
            </a:lvl9pPr>
          </a:lstStyle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80" y="2284534"/>
            <a:ext cx="5348851" cy="7467695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384" y="7642067"/>
            <a:ext cx="9754553" cy="902189"/>
          </a:xfrm>
        </p:spPr>
        <p:txBody>
          <a:bodyPr anchor="b"/>
          <a:lstStyle>
            <a:lvl1pPr algn="l">
              <a:defRPr sz="3200" b="1"/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384" y="975475"/>
            <a:ext cx="9754553" cy="6550343"/>
          </a:xfrm>
        </p:spPr>
        <p:txBody>
          <a:bodyPr/>
          <a:lstStyle>
            <a:lvl1pPr marL="0" indent="0">
              <a:buNone/>
              <a:defRPr sz="5200"/>
            </a:lvl1pPr>
            <a:lvl2pPr marL="741121" indent="0">
              <a:buNone/>
              <a:defRPr sz="4500"/>
            </a:lvl2pPr>
            <a:lvl3pPr marL="1482242" indent="0">
              <a:buNone/>
              <a:defRPr sz="3900"/>
            </a:lvl3pPr>
            <a:lvl4pPr marL="2223364" indent="0">
              <a:buNone/>
              <a:defRPr sz="3200"/>
            </a:lvl4pPr>
            <a:lvl5pPr marL="2964485" indent="0">
              <a:buNone/>
              <a:defRPr sz="3200"/>
            </a:lvl5pPr>
            <a:lvl6pPr marL="3705606" indent="0">
              <a:buNone/>
              <a:defRPr sz="3200"/>
            </a:lvl6pPr>
            <a:lvl7pPr marL="4446727" indent="0">
              <a:buNone/>
              <a:defRPr sz="3200"/>
            </a:lvl7pPr>
            <a:lvl8pPr marL="5187848" indent="0">
              <a:buNone/>
              <a:defRPr sz="3200"/>
            </a:lvl8pPr>
            <a:lvl9pPr marL="5928970" indent="0">
              <a:buNone/>
              <a:defRPr sz="32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384" y="8544256"/>
            <a:ext cx="9754553" cy="1281258"/>
          </a:xfrm>
        </p:spPr>
        <p:txBody>
          <a:bodyPr/>
          <a:lstStyle>
            <a:lvl1pPr marL="0" indent="0">
              <a:buNone/>
              <a:defRPr sz="2300"/>
            </a:lvl1pPr>
            <a:lvl2pPr marL="741121" indent="0">
              <a:buNone/>
              <a:defRPr sz="1900"/>
            </a:lvl2pPr>
            <a:lvl3pPr marL="1482242" indent="0">
              <a:buNone/>
              <a:defRPr sz="1600"/>
            </a:lvl3pPr>
            <a:lvl4pPr marL="2223364" indent="0">
              <a:buNone/>
              <a:defRPr sz="1500"/>
            </a:lvl4pPr>
            <a:lvl5pPr marL="2964485" indent="0">
              <a:buNone/>
              <a:defRPr sz="1500"/>
            </a:lvl5pPr>
            <a:lvl6pPr marL="3705606" indent="0">
              <a:buNone/>
              <a:defRPr sz="1500"/>
            </a:lvl6pPr>
            <a:lvl7pPr marL="4446727" indent="0">
              <a:buNone/>
              <a:defRPr sz="1500"/>
            </a:lvl7pPr>
            <a:lvl8pPr marL="5187848" indent="0">
              <a:buNone/>
              <a:defRPr sz="1500"/>
            </a:lvl8pPr>
            <a:lvl9pPr marL="5928970" indent="0">
              <a:buNone/>
              <a:defRPr sz="1500"/>
            </a:lvl9pPr>
          </a:lstStyle>
          <a:p>
            <a:pPr lvl="0"/>
            <a:r>
              <a:rPr lang="de-DE" dirty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786751" y="437197"/>
            <a:ext cx="3657957" cy="9315032"/>
          </a:xfrm>
        </p:spPr>
        <p:txBody>
          <a:bodyPr vert="eaVert"/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12879" y="437197"/>
            <a:ext cx="10723755" cy="9315032"/>
          </a:xfrm>
        </p:spPr>
        <p:txBody>
          <a:bodyPr vert="eaVert"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700"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CC00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444444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red_grey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543300" y="2400300"/>
            <a:ext cx="122301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lIns="0" t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4000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>
                <a:sym typeface="Arial" pitchFamily="-109" charset="0"/>
              </a:rPr>
              <a:t>Mastertextformat bearbeiten</a:t>
            </a:r>
          </a:p>
        </p:txBody>
      </p:sp>
      <p:sp>
        <p:nvSpPr>
          <p:cNvPr id="13" name="Inhaltsplatzhalter 12"/>
          <p:cNvSpPr>
            <a:spLocks noGrp="1"/>
          </p:cNvSpPr>
          <p:nvPr>
            <p:ph sz="quarter" idx="15" hasCustomPrompt="1"/>
          </p:nvPr>
        </p:nvSpPr>
        <p:spPr>
          <a:xfrm>
            <a:off x="342934" y="2400300"/>
            <a:ext cx="2679700" cy="8001000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spcBef>
                <a:spcPts val="2300"/>
              </a:spcBef>
              <a:buClr>
                <a:srgbClr val="002060"/>
              </a:buClr>
              <a:buFont typeface="Wingdings" pitchFamily="2" charset="2"/>
              <a:buNone/>
              <a:defRPr sz="1700">
                <a:latin typeface="Arial" pitchFamily="34" charset="0"/>
                <a:cs typeface="Arial" pitchFamily="34" charset="0"/>
              </a:defRPr>
            </a:lvl1pPr>
            <a:lvl2pPr marL="0" indent="0">
              <a:spcBef>
                <a:spcPts val="2300"/>
              </a:spcBef>
              <a:buFontTx/>
              <a:buNone/>
              <a:defRPr sz="2300"/>
            </a:lvl2pPr>
            <a:lvl3pPr marL="0" indent="0">
              <a:spcBef>
                <a:spcPts val="2300"/>
              </a:spcBef>
              <a:buFontTx/>
              <a:buNone/>
              <a:defRPr sz="2300"/>
            </a:lvl3pPr>
            <a:lvl4pPr marL="0" indent="0">
              <a:spcBef>
                <a:spcPts val="2300"/>
              </a:spcBef>
              <a:buFontTx/>
              <a:buNone/>
              <a:defRPr sz="2300"/>
            </a:lvl4pPr>
            <a:lvl5pPr marL="0" indent="0">
              <a:spcBef>
                <a:spcPts val="2300"/>
              </a:spcBef>
              <a:buFontTx/>
              <a:buNone/>
              <a:defRPr sz="2300"/>
            </a:lvl5pPr>
          </a:lstStyle>
          <a:p>
            <a:pPr lvl="0"/>
            <a:r>
              <a:rPr lang="de-DE" dirty="0"/>
              <a:t> </a:t>
            </a:r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br>
              <a:rPr lang="de-DE" dirty="0"/>
            </a:br>
            <a:br>
              <a:rPr lang="de-DE" dirty="0"/>
            </a:br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  <a:p>
            <a:pPr lvl="0"/>
            <a:endParaRPr lang="de-DE" dirty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9144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nhaltsplatzhalter 6"/>
          <p:cNvSpPr>
            <a:spLocks noGrp="1"/>
          </p:cNvSpPr>
          <p:nvPr>
            <p:ph sz="quarter" idx="11"/>
          </p:nvPr>
        </p:nvSpPr>
        <p:spPr>
          <a:xfrm>
            <a:off x="342900" y="2400300"/>
            <a:ext cx="15443200" cy="8001000"/>
          </a:xfrm>
          <a:prstGeom prst="rect">
            <a:avLst/>
          </a:prstGeom>
        </p:spPr>
        <p:txBody>
          <a:bodyPr lIns="0" tIns="0" rIns="0" bIns="0"/>
          <a:lstStyle>
            <a:lvl1pPr>
              <a:buClr>
                <a:srgbClr val="55AA00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1pPr>
            <a:lvl2pPr marL="558707" indent="-279353">
              <a:buClr>
                <a:srgbClr val="BB2222"/>
              </a:buClr>
              <a:buFont typeface="Wingdings" pitchFamily="2" charset="2"/>
              <a:buChar char="§"/>
              <a:defRPr>
                <a:latin typeface="Arial" pitchFamily="34" charset="0"/>
                <a:cs typeface="Arial" pitchFamily="34" charset="0"/>
              </a:defRPr>
            </a:lvl2pPr>
            <a:lvl3pPr marL="838060">
              <a:buClr>
                <a:srgbClr val="7FA4DD"/>
              </a:buClr>
              <a:buFont typeface="Wingdings" pitchFamily="2" charset="2"/>
              <a:buChar char="§"/>
              <a:defRPr sz="2800">
                <a:latin typeface="Arial" pitchFamily="34" charset="0"/>
                <a:cs typeface="Arial" pitchFamily="34" charset="0"/>
              </a:defRPr>
            </a:lvl3pPr>
            <a:lvl4pPr marL="1117414">
              <a:buClr>
                <a:srgbClr val="44444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4pPr>
            <a:lvl5pPr marL="1396767">
              <a:buClr>
                <a:schemeClr val="accent4"/>
              </a:buClr>
              <a:buFont typeface="Wingdings" pitchFamily="2" charset="2"/>
              <a:buChar char="§"/>
              <a:defRPr sz="23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3543300" y="1447799"/>
            <a:ext cx="12230100" cy="381000"/>
          </a:xfrm>
        </p:spPr>
        <p:txBody>
          <a:bodyPr lIns="0" rIns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  <p:sp>
        <p:nvSpPr>
          <p:cNvPr id="9" name="Inhaltsplatzhalter 8"/>
          <p:cNvSpPr>
            <a:spLocks noGrp="1"/>
          </p:cNvSpPr>
          <p:nvPr>
            <p:ph sz="quarter" idx="14"/>
          </p:nvPr>
        </p:nvSpPr>
        <p:spPr>
          <a:xfrm>
            <a:off x="342934" y="1523999"/>
            <a:ext cx="2679700" cy="304800"/>
          </a:xfrm>
          <a:prstGeom prst="rect">
            <a:avLst/>
          </a:prstGeom>
        </p:spPr>
        <p:txBody>
          <a:bodyPr wrap="none" lIns="0" tIns="0" rIns="0" bIns="0"/>
          <a:lstStyle>
            <a:lvl1pPr algn="l">
              <a:buFontTx/>
              <a:buNone/>
              <a:defRPr sz="1200"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de-DE" dirty="0">
                <a:sym typeface="Arial" pitchFamily="-109" charset="0"/>
              </a:rPr>
              <a:t>Mastertextformat bearbeiten</a:t>
            </a:r>
          </a:p>
        </p:txBody>
      </p:sp>
      <p:sp>
        <p:nvSpPr>
          <p:cNvPr id="17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sag_green_red_ba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543300" y="1447800"/>
            <a:ext cx="12230100" cy="381000"/>
          </a:xfrm>
        </p:spPr>
        <p:txBody>
          <a:bodyPr wrap="none" lIns="0" tIns="0" rIns="0" bIns="0" anchor="t" anchorCtr="0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de-DE" dirty="0"/>
              <a:t>Titelmasterformat durch Klicken bearbeiten</a:t>
            </a:r>
          </a:p>
        </p:txBody>
      </p:sp>
      <p:sp>
        <p:nvSpPr>
          <p:cNvPr id="4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ctr">
              <a:defRPr sz="360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algn="l"/>
            <a:fld id="{338290F6-9EEA-4939-92A4-98C369575716}" type="slidenum">
              <a:rPr lang="de-DE" smtClean="0"/>
              <a:pPr algn="l"/>
              <a:t>‹Nr.›</a:t>
            </a:fld>
            <a:endParaRPr lang="de-DE" dirty="0"/>
          </a:p>
        </p:txBody>
      </p:sp>
      <p:sp>
        <p:nvSpPr>
          <p:cNvPr id="5" name="Textplatzhalter 13"/>
          <p:cNvSpPr>
            <a:spLocks noGrp="1"/>
          </p:cNvSpPr>
          <p:nvPr>
            <p:ph type="body" sz="quarter" idx="12"/>
          </p:nvPr>
        </p:nvSpPr>
        <p:spPr>
          <a:xfrm>
            <a:off x="3543300" y="342900"/>
            <a:ext cx="12230100" cy="685800"/>
          </a:xfrm>
          <a:prstGeom prst="rect">
            <a:avLst/>
          </a:prstGeom>
        </p:spPr>
        <p:txBody>
          <a:bodyPr wrap="none" lIns="0" tIns="0" rIns="0" bIns="0" anchor="t" anchorCtr="0"/>
          <a:lstStyle>
            <a:lvl1pPr>
              <a:buFontTx/>
              <a:buNone/>
              <a:defRPr sz="36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de-DE" dirty="0"/>
              <a:t>Mastertextformat bearbeiten</a:t>
            </a:r>
          </a:p>
        </p:txBody>
      </p:sp>
    </p:spTree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1.pdf"/><Relationship Id="rId4" Type="http://schemas.openxmlformats.org/officeDocument/2006/relationships/theme" Target="../theme/theme1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image" Target="../media/image10.png"/><Relationship Id="rId5" Type="http://schemas.openxmlformats.org/officeDocument/2006/relationships/image" Target="../media/image11.pdf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1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5" Type="http://schemas.openxmlformats.org/officeDocument/2006/relationships/image" Target="../media/image11.png"/><Relationship Id="rId4" Type="http://schemas.openxmlformats.org/officeDocument/2006/relationships/image" Target="../media/image12.pdf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.png"/><Relationship Id="rId5" Type="http://schemas.openxmlformats.org/officeDocument/2006/relationships/image" Target="../media/image2.pdf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df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png"/><Relationship Id="rId5" Type="http://schemas.openxmlformats.org/officeDocument/2006/relationships/image" Target="../media/image4.pdf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5.png"/><Relationship Id="rId5" Type="http://schemas.openxmlformats.org/officeDocument/2006/relationships/image" Target="../media/image5.pdf"/><Relationship Id="rId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5" Type="http://schemas.openxmlformats.org/officeDocument/2006/relationships/image" Target="../media/image6.pdf"/><Relationship Id="rId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7.png"/><Relationship Id="rId5" Type="http://schemas.openxmlformats.org/officeDocument/2006/relationships/image" Target="../media/image7.pdf"/><Relationship Id="rId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8.png"/><Relationship Id="rId5" Type="http://schemas.openxmlformats.org/officeDocument/2006/relationships/image" Target="../media/image9.pdf"/><Relationship Id="rId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8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9.png"/><Relationship Id="rId5" Type="http://schemas.openxmlformats.org/officeDocument/2006/relationships/image" Target="../media/image10.pdf"/><Relationship Id="rId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standard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1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672" r:id="rId2"/>
    <p:sldLayoutId id="214748367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9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6" r:id="rId2"/>
    <p:sldLayoutId id="214748375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3" descr="sos_pp_back_master_title.pdf"/>
          <p:cNvPicPr preferRelativeResize="0">
            <a:picLocks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0"/>
            <a:ext cx="16256000" cy="10922000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20" r:id="rId2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12880" y="437196"/>
            <a:ext cx="14631829" cy="1819540"/>
          </a:xfrm>
          <a:prstGeom prst="rect">
            <a:avLst/>
          </a:prstGeom>
        </p:spPr>
        <p:txBody>
          <a:bodyPr vert="horz" lIns="148224" tIns="74112" rIns="148224" bIns="74112" rtlCol="0" anchor="ctr">
            <a:norm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80" y="2547357"/>
            <a:ext cx="14631829" cy="7204872"/>
          </a:xfrm>
          <a:prstGeom prst="rect">
            <a:avLst/>
          </a:prstGeom>
        </p:spPr>
        <p:txBody>
          <a:bodyPr vert="horz" lIns="148224" tIns="74112" rIns="148224" bIns="74112" rtlCol="0">
            <a:normAutofit/>
          </a:bodyPr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12880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5554676" y="10118663"/>
            <a:ext cx="5148236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651272" y="10118663"/>
            <a:ext cx="3793437" cy="581242"/>
          </a:xfrm>
          <a:prstGeom prst="rect">
            <a:avLst/>
          </a:prstGeom>
        </p:spPr>
        <p:txBody>
          <a:bodyPr vert="horz" lIns="148224" tIns="74112" rIns="148224" bIns="7411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20A8CE79-7484-4D2F-8328-7D045CBC0553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hf hdr="0" ftr="0" dt="0"/>
  <p:txStyles>
    <p:titleStyle>
      <a:lvl1pPr algn="ctr" defTabSz="148224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555841" indent="-555841" algn="l" defTabSz="1482242" rtl="0" eaLnBrk="1" latinLnBrk="0" hangingPunct="1">
        <a:spcBef>
          <a:spcPct val="20000"/>
        </a:spcBef>
        <a:buFont typeface="Wingdings" pitchFamily="2" charset="2"/>
        <a:buChar char="§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1204322" indent="-46320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852803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2593924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3335045" indent="-370561" algn="l" defTabSz="1482242" rtl="0" eaLnBrk="1" latinLnBrk="0" hangingPunct="1">
        <a:spcBef>
          <a:spcPct val="20000"/>
        </a:spcBef>
        <a:buFont typeface="Wingdings" pitchFamily="2" charset="2"/>
        <a:buChar char="§"/>
        <a:defRPr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4076167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6pPr>
      <a:lvl7pPr marL="4817288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7pPr>
      <a:lvl8pPr marL="5558409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8pPr>
      <a:lvl9pPr marL="6299530" indent="-370561" algn="l" defTabSz="148224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41121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82242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23364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64485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705606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46727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87848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28970" algn="l" defTabSz="1482242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1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6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4" r:id="rId2"/>
    <p:sldLayoutId id="214748372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2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9" r:id="rId1"/>
    <p:sldLayoutId id="2147483728" r:id="rId2"/>
    <p:sldLayoutId id="2147483727" r:id="rId3"/>
    <p:sldLayoutId id="2147483758" r:id="rId4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3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2" r:id="rId2"/>
    <p:sldLayoutId id="214748373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4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6" r:id="rId2"/>
    <p:sldLayoutId id="2147483735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5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1" r:id="rId1"/>
    <p:sldLayoutId id="2147483740" r:id="rId2"/>
    <p:sldLayoutId id="2147483739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6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Foliennummernplatzhalter 7"/>
          <p:cNvSpPr txBox="1">
            <a:spLocks/>
          </p:cNvSpPr>
          <p:nvPr userDrawn="1"/>
        </p:nvSpPr>
        <p:spPr>
          <a:xfrm>
            <a:off x="495300" y="4953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de-DE" sz="36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ヒラギノ角ゴ ProN W3" pitchFamily="-109" charset="-128"/>
              <a:cs typeface="+mn-cs"/>
              <a:sym typeface="Gill Sans" pitchFamily="-109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4" r:id="rId2"/>
    <p:sldLayoutId id="2147483743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 4" descr="sos_pp_back_col_07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48" r:id="rId2"/>
    <p:sldLayoutId id="2147483747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 descr="sos_pp_back_col_08_v1.pdf"/>
          <p:cNvPicPr>
            <a:picLocks noChangeAspect="1"/>
          </p:cNvPicPr>
          <p:nvPr userDrawn="1"/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5"/>
              <a:stretch>
                <a:fillRect/>
              </a:stretch>
            </p:blipFill>
          </mc:Choice>
          <mc:Fallback>
            <p:blipFill>
              <a:blip r:embed="rId6"/>
              <a:stretch>
                <a:fillRect/>
              </a:stretch>
            </p:blipFill>
          </mc:Fallback>
        </mc:AlternateContent>
        <p:spPr>
          <a:xfrm>
            <a:off x="0" y="0"/>
            <a:ext cx="16248063" cy="10917238"/>
          </a:xfrm>
          <a:prstGeom prst="rect">
            <a:avLst/>
          </a:prstGeom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543300" y="1447800"/>
            <a:ext cx="12230100" cy="381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sp>
        <p:nvSpPr>
          <p:cNvPr id="9" name="Foliennummernplatzhalter 7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  <a:prstGeom prst="rect">
            <a:avLst/>
          </a:prstGeom>
        </p:spPr>
        <p:txBody>
          <a:bodyPr vert="horz" wrap="none" lIns="0" tIns="0" rIns="0" bIns="0" rtlCol="0" anchor="t" anchorCtr="0"/>
          <a:lstStyle>
            <a:lvl1pPr algn="l">
              <a:defRPr sz="3600">
                <a:solidFill>
                  <a:schemeClr val="bg1"/>
                </a:solidFill>
                <a:latin typeface="+mj-lt"/>
              </a:defRPr>
            </a:lvl1pPr>
          </a:lstStyle>
          <a:p>
            <a:fld id="{338290F6-9EEA-4939-92A4-98C3695757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2" r:id="rId2"/>
    <p:sldLayoutId id="2147483751" r:id="rId3"/>
  </p:sldLayoutIdLst>
  <p:hf hdr="0" ftr="0" dt="0"/>
  <p:txStyles>
    <p:titleStyle>
      <a:lvl1pPr algn="l" defTabSz="457124" rtl="0" eaLnBrk="0" fontAlgn="base" hangingPunct="0">
        <a:spcBef>
          <a:spcPct val="0"/>
        </a:spcBef>
        <a:spcAft>
          <a:spcPct val="0"/>
        </a:spcAft>
        <a:defRPr kern="1200">
          <a:solidFill>
            <a:srgbClr val="FFFFFF"/>
          </a:solidFill>
          <a:latin typeface="Arial"/>
          <a:ea typeface="ヒラギノ角ゴ Pro W3" pitchFamily="-109" charset="-128"/>
          <a:cs typeface="Arial"/>
        </a:defRPr>
      </a:lvl1pPr>
      <a:lvl2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2pPr>
      <a:lvl3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3pPr>
      <a:lvl4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4pPr>
      <a:lvl5pPr algn="l" defTabSz="457124" rtl="0" eaLnBrk="0" fontAlgn="base" hangingPunct="0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5pPr>
      <a:lvl6pPr marL="45712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6pPr>
      <a:lvl7pPr marL="914247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7pPr>
      <a:lvl8pPr marL="1371371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8pPr>
      <a:lvl9pPr marL="1828494" algn="l" defTabSz="457124" rtl="0" fontAlgn="base">
        <a:spcBef>
          <a:spcPct val="0"/>
        </a:spcBef>
        <a:spcAft>
          <a:spcPct val="0"/>
        </a:spcAft>
        <a:defRPr>
          <a:solidFill>
            <a:srgbClr val="FFFFFF"/>
          </a:solidFill>
          <a:latin typeface="Arial" pitchFamily="-109" charset="0"/>
          <a:ea typeface="ヒラギノ角ゴ Pro W3" pitchFamily="-109" charset="-128"/>
        </a:defRPr>
      </a:lvl9pPr>
    </p:titleStyle>
    <p:bodyStyle>
      <a:lvl1pPr marL="342843" indent="-34284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Arial"/>
          <a:ea typeface="ヒラギノ角ゴ Pro W3" pitchFamily="-109" charset="-128"/>
          <a:cs typeface="Arial"/>
        </a:defRPr>
      </a:lvl1pPr>
      <a:lvl2pPr marL="742826" indent="-285703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2pPr>
      <a:lvl3pPr marL="1142808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3pPr>
      <a:lvl4pPr marL="1599932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4pPr>
      <a:lvl5pPr marL="2057055" indent="-228561" algn="l" defTabSz="457124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900" kern="1200">
          <a:solidFill>
            <a:schemeClr val="tx1"/>
          </a:solidFill>
          <a:latin typeface="+mn-lt"/>
          <a:ea typeface="ヒラギノ角ゴ Pro W3" pitchFamily="-109" charset="-128"/>
          <a:cs typeface="+mn-cs"/>
        </a:defRPr>
      </a:lvl5pPr>
      <a:lvl6pPr marL="2514179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03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26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50" indent="-228561" algn="l" defTabSz="457124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47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71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494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18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42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65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6989" algn="l" defTabSz="45712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9" name="Inhaltsplatzhalter 8"/>
          <p:cNvSpPr txBox="1">
            <a:spLocks/>
          </p:cNvSpPr>
          <p:nvPr/>
        </p:nvSpPr>
        <p:spPr>
          <a:xfrm>
            <a:off x="3543300" y="2400300"/>
            <a:ext cx="12230100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Consulting Services</a:t>
            </a: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DE" sz="32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JobScheduler</a:t>
            </a:r>
            <a:b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</a:br>
            <a:r>
              <a:rPr kumimoji="0" lang="de-DE" sz="49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Architecture</a:t>
            </a: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</a:t>
            </a:r>
            <a:r>
              <a:rPr kumimoji="0" lang="de-DE" sz="49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Decision</a:t>
            </a:r>
            <a:r>
              <a:rPr kumimoji="0" lang="de-DE" sz="49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 Template</a:t>
            </a:r>
            <a:endParaRPr kumimoji="0" lang="de-DE" sz="4900" b="1" i="0" u="none" strike="noStrike" kern="1200" cap="none" spc="0" normalizeH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2" name="Abgerundetes Rechteck 1"/>
          <p:cNvSpPr/>
          <p:nvPr/>
        </p:nvSpPr>
        <p:spPr>
          <a:xfrm rot="20636374">
            <a:off x="154863" y="7942257"/>
            <a:ext cx="5174735" cy="1274164"/>
          </a:xfrm>
          <a:prstGeom prst="roundRect">
            <a:avLst/>
          </a:prstGeom>
          <a:solidFill>
            <a:srgbClr val="223388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/>
              <a:t>Information </a:t>
            </a:r>
            <a:r>
              <a:rPr lang="de-DE" dirty="0" err="1"/>
              <a:t>for</a:t>
            </a:r>
            <a:endParaRPr lang="de-DE" dirty="0"/>
          </a:p>
          <a:p>
            <a:pPr algn="ctr"/>
            <a:r>
              <a:rPr lang="de-DE" dirty="0"/>
              <a:t>Consulting </a:t>
            </a:r>
            <a:r>
              <a:rPr lang="de-DE" dirty="0" err="1"/>
              <a:t>Parties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A </a:t>
            </a:r>
            <a:r>
              <a:rPr lang="de-DE" sz="1700" dirty="0" err="1"/>
              <a:t>number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JOC Cockpit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as</a:t>
            </a:r>
            <a:r>
              <a:rPr lang="de-DE" sz="1700" dirty="0"/>
              <a:t> an </a:t>
            </a:r>
            <a:r>
              <a:rPr lang="de-DE" sz="1700" dirty="0" err="1"/>
              <a:t>active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Each</a:t>
            </a:r>
            <a:r>
              <a:rPr lang="de-DE" sz="1700" dirty="0"/>
              <a:t> JOC Cockpit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Master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implement</a:t>
            </a:r>
            <a:r>
              <a:rPr lang="de-DE" sz="1700" dirty="0"/>
              <a:t> an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failover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use</a:t>
            </a:r>
            <a:r>
              <a:rPr lang="de-DE" sz="1700" dirty="0"/>
              <a:t> a </a:t>
            </a:r>
            <a:r>
              <a:rPr lang="de-DE" sz="1700" dirty="0" err="1"/>
              <a:t>clustered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and Reporting Databases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in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Primary and Backup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Master Passive Cluster, JOC Cockpit Active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092296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670152" y="299124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4443337" y="4570628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cxnSpLocks/>
            <a:stCxn id="24" idx="2"/>
            <a:endCxn id="12" idx="0"/>
          </p:cNvCxnSpPr>
          <p:nvPr/>
        </p:nvCxnSpPr>
        <p:spPr>
          <a:xfrm>
            <a:off x="5645512" y="4042805"/>
            <a:ext cx="1" cy="527823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703056" y="3191173"/>
            <a:ext cx="2240387" cy="367000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10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727696" y="7386953"/>
            <a:ext cx="0" cy="99208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6" y="6861173"/>
            <a:ext cx="397091" cy="2104662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703056" y="5679088"/>
            <a:ext cx="2314760" cy="1182085"/>
          </a:xfrm>
          <a:prstGeom prst="bentConnector3">
            <a:avLst>
              <a:gd name="adj1" fmla="val 48393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7824828"/>
            <a:ext cx="7264579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7824827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29005" y="2456460"/>
            <a:ext cx="2855440" cy="51020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217460" y="2495515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Backup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670152" y="6313264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Backup Master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2456459"/>
            <a:ext cx="2774717" cy="51020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355244" y="2480113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Primary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752336" y="633539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Primary Master</a:t>
            </a:r>
          </a:p>
        </p:txBody>
      </p:sp>
      <p:cxnSp>
        <p:nvCxnSpPr>
          <p:cNvPr id="19" name="Gewinkelte Verbindung 18"/>
          <p:cNvCxnSpPr>
            <a:stCxn id="32" idx="3"/>
            <a:endCxn id="103" idx="2"/>
          </p:cNvCxnSpPr>
          <p:nvPr/>
        </p:nvCxnSpPr>
        <p:spPr>
          <a:xfrm>
            <a:off x="6620872" y="6839044"/>
            <a:ext cx="463573" cy="212679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32" idx="2"/>
            <a:endCxn id="98" idx="3"/>
          </p:cNvCxnSpPr>
          <p:nvPr/>
        </p:nvCxnSpPr>
        <p:spPr>
          <a:xfrm rot="16200000" flipH="1">
            <a:off x="6592699" y="6417637"/>
            <a:ext cx="2187811" cy="4082184"/>
          </a:xfrm>
          <a:prstGeom prst="bentConnector3">
            <a:avLst>
              <a:gd name="adj1" fmla="val 110449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cxnSpLocks/>
            <a:stCxn id="12" idx="6"/>
          </p:cNvCxnSpPr>
          <p:nvPr/>
        </p:nvCxnSpPr>
        <p:spPr>
          <a:xfrm>
            <a:off x="6847688" y="5212336"/>
            <a:ext cx="2877610" cy="764181"/>
          </a:xfrm>
          <a:prstGeom prst="bentConnector3">
            <a:avLst>
              <a:gd name="adj1" fmla="val 11273"/>
            </a:avLst>
          </a:prstGeom>
          <a:ln w="12700">
            <a:solidFill>
              <a:schemeClr val="tx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Abgerundetes Rechteck 99">
            <a:extLst>
              <a:ext uri="{FF2B5EF4-FFF2-40B4-BE49-F238E27FC236}">
                <a16:creationId xmlns:a16="http://schemas.microsoft.com/office/drawing/2014/main" id="{1B2F1056-67E4-4597-819B-56CF81C7C87C}"/>
              </a:ext>
            </a:extLst>
          </p:cNvPr>
          <p:cNvSpPr/>
          <p:nvPr/>
        </p:nvSpPr>
        <p:spPr>
          <a:xfrm>
            <a:off x="8752336" y="2968091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47" name="Ellipse 46">
            <a:extLst>
              <a:ext uri="{FF2B5EF4-FFF2-40B4-BE49-F238E27FC236}">
                <a16:creationId xmlns:a16="http://schemas.microsoft.com/office/drawing/2014/main" id="{F2B18706-B0D3-4B7B-BCD4-2E68A0A8C5D6}"/>
              </a:ext>
            </a:extLst>
          </p:cNvPr>
          <p:cNvSpPr/>
          <p:nvPr/>
        </p:nvSpPr>
        <p:spPr>
          <a:xfrm>
            <a:off x="8525521" y="4565921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48" name="Gerade Verbindung mit Pfeil 47">
            <a:extLst>
              <a:ext uri="{FF2B5EF4-FFF2-40B4-BE49-F238E27FC236}">
                <a16:creationId xmlns:a16="http://schemas.microsoft.com/office/drawing/2014/main" id="{932CC20A-F73C-4C5E-9BE1-83DF1A58C1E5}"/>
              </a:ext>
            </a:extLst>
          </p:cNvPr>
          <p:cNvCxnSpPr>
            <a:cxnSpLocks/>
            <a:stCxn id="44" idx="2"/>
            <a:endCxn id="47" idx="0"/>
          </p:cNvCxnSpPr>
          <p:nvPr/>
        </p:nvCxnSpPr>
        <p:spPr>
          <a:xfrm>
            <a:off x="9727696" y="4019651"/>
            <a:ext cx="1" cy="54627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>
            <a:extLst>
              <a:ext uri="{FF2B5EF4-FFF2-40B4-BE49-F238E27FC236}">
                <a16:creationId xmlns:a16="http://schemas.microsoft.com/office/drawing/2014/main" id="{748CBA17-32AD-4793-AF14-CFA0DDE254CA}"/>
              </a:ext>
            </a:extLst>
          </p:cNvPr>
          <p:cNvCxnSpPr>
            <a:cxnSpLocks/>
            <a:stCxn id="47" idx="4"/>
            <a:endCxn id="36" idx="0"/>
          </p:cNvCxnSpPr>
          <p:nvPr/>
        </p:nvCxnSpPr>
        <p:spPr>
          <a:xfrm flipH="1">
            <a:off x="9727696" y="5849337"/>
            <a:ext cx="1" cy="48605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rade Verbindung mit Pfeil 52">
            <a:extLst>
              <a:ext uri="{FF2B5EF4-FFF2-40B4-BE49-F238E27FC236}">
                <a16:creationId xmlns:a16="http://schemas.microsoft.com/office/drawing/2014/main" id="{023C3076-F293-4664-8B28-0793855ECD51}"/>
              </a:ext>
            </a:extLst>
          </p:cNvPr>
          <p:cNvCxnSpPr>
            <a:cxnSpLocks/>
            <a:stCxn id="12" idx="4"/>
            <a:endCxn id="32" idx="0"/>
          </p:cNvCxnSpPr>
          <p:nvPr/>
        </p:nvCxnSpPr>
        <p:spPr>
          <a:xfrm flipH="1">
            <a:off x="5645512" y="5854044"/>
            <a:ext cx="1" cy="45922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38">
            <a:extLst>
              <a:ext uri="{FF2B5EF4-FFF2-40B4-BE49-F238E27FC236}">
                <a16:creationId xmlns:a16="http://schemas.microsoft.com/office/drawing/2014/main" id="{9B3E94B1-B4B7-400A-93E9-222A71C1E901}"/>
              </a:ext>
            </a:extLst>
          </p:cNvPr>
          <p:cNvCxnSpPr>
            <a:cxnSpLocks/>
            <a:stCxn id="47" idx="2"/>
          </p:cNvCxnSpPr>
          <p:nvPr/>
        </p:nvCxnSpPr>
        <p:spPr>
          <a:xfrm rot="10800000" flipV="1">
            <a:off x="5647739" y="5207629"/>
            <a:ext cx="2877782" cy="889512"/>
          </a:xfrm>
          <a:prstGeom prst="bentConnector3">
            <a:avLst>
              <a:gd name="adj1" fmla="val 9620"/>
            </a:avLst>
          </a:prstGeom>
          <a:ln w="12700">
            <a:solidFill>
              <a:schemeClr val="tx1"/>
            </a:solidFill>
            <a:headEnd type="none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982322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Multiple Master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JOC Cockpit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r>
              <a:rPr lang="de-DE" sz="1700" dirty="0"/>
              <a:t> and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locally</a:t>
            </a:r>
            <a:r>
              <a:rPr lang="de-DE" sz="1700" dirty="0"/>
              <a:t> per </a:t>
            </a:r>
            <a:r>
              <a:rPr lang="de-DE" sz="1700" dirty="0" err="1"/>
              <a:t>each</a:t>
            </a:r>
            <a:r>
              <a:rPr lang="de-DE" sz="1700" dirty="0"/>
              <a:t> Master </a:t>
            </a:r>
            <a:r>
              <a:rPr lang="de-DE" sz="1700" dirty="0" err="1"/>
              <a:t>instance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Failure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Reporting Database </a:t>
            </a:r>
            <a:r>
              <a:rPr lang="de-DE" sz="1700" dirty="0" err="1"/>
              <a:t>does</a:t>
            </a:r>
            <a:r>
              <a:rPr lang="de-DE" sz="1700" dirty="0"/>
              <a:t> not </a:t>
            </a:r>
            <a:r>
              <a:rPr lang="de-DE" sz="1700" dirty="0" err="1"/>
              <a:t>prevent</a:t>
            </a:r>
            <a:r>
              <a:rPr lang="de-DE" sz="1700" dirty="0"/>
              <a:t> a Master </a:t>
            </a:r>
            <a:r>
              <a:rPr lang="de-DE" sz="1700" dirty="0" err="1"/>
              <a:t>from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any</a:t>
            </a:r>
            <a:r>
              <a:rPr lang="de-DE" sz="1700" dirty="0"/>
              <a:t>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Interface Server, Multi Master Servers with local Databases, Reporting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Multi Master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208455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11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9079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3461079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890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8524940"/>
            <a:ext cx="7264579" cy="189067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8524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           Database Server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317896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22" name="Gewinkelte Verbindung 21"/>
          <p:cNvCxnSpPr>
            <a:stCxn id="42" idx="1"/>
            <a:endCxn id="103" idx="2"/>
          </p:cNvCxnSpPr>
          <p:nvPr/>
        </p:nvCxnSpPr>
        <p:spPr>
          <a:xfrm rot="10800000" flipH="1" flipV="1">
            <a:off x="4531795" y="6204867"/>
            <a:ext cx="2552649" cy="3461079"/>
          </a:xfrm>
          <a:prstGeom prst="bentConnector3">
            <a:avLst>
              <a:gd name="adj1" fmla="val -447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4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Rechteck 39"/>
          <p:cNvSpPr/>
          <p:nvPr/>
        </p:nvSpPr>
        <p:spPr>
          <a:xfrm>
            <a:off x="4229005" y="5136363"/>
            <a:ext cx="2855440" cy="317896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1" name="Textfeld 4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Master Server</a:t>
            </a:r>
          </a:p>
        </p:txBody>
      </p:sp>
      <p:sp>
        <p:nvSpPr>
          <p:cNvPr id="42" name="Abgerundetes Rechteck 4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43" name="Zylinder 42"/>
          <p:cNvSpPr/>
          <p:nvPr/>
        </p:nvSpPr>
        <p:spPr>
          <a:xfrm>
            <a:off x="4871756" y="6940793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47" name="Gerade Verbindung mit Pfeil 46"/>
          <p:cNvCxnSpPr>
            <a:stCxn id="42" idx="2"/>
            <a:endCxn id="43" idx="1"/>
          </p:cNvCxnSpPr>
          <p:nvPr/>
        </p:nvCxnSpPr>
        <p:spPr>
          <a:xfrm>
            <a:off x="5507156" y="6730648"/>
            <a:ext cx="0" cy="210145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 Master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</p:spTree>
    <p:extLst>
      <p:ext uri="{BB962C8B-B14F-4D97-AF65-F5344CB8AC3E}">
        <p14:creationId xmlns:p14="http://schemas.microsoft.com/office/powerpoint/2010/main" val="3888073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Abgerundetes Rechteck 34"/>
          <p:cNvSpPr/>
          <p:nvPr/>
        </p:nvSpPr>
        <p:spPr>
          <a:xfrm>
            <a:off x="6672865" y="844021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Agent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JobScheduler Agent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 err="1"/>
              <a:t>Platforms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Agent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configured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in a Cluster. 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Fixed </a:t>
            </a:r>
            <a:r>
              <a:rPr lang="de-DE" i="1" dirty="0" err="1"/>
              <a:t>Priority</a:t>
            </a:r>
            <a:r>
              <a:rPr lang="de-DE" sz="1200" i="1" dirty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selects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from</a:t>
            </a:r>
            <a:r>
              <a:rPr lang="de-DE" dirty="0"/>
              <a:t> a Cluster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Should</a:t>
            </a:r>
            <a:r>
              <a:rPr lang="de-DE" dirty="0"/>
              <a:t> an Agent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then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.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Round-Robin</a:t>
            </a:r>
            <a:r>
              <a:rPr lang="de-DE" sz="1200" i="1" dirty="0"/>
              <a:t> </a:t>
            </a:r>
            <a:r>
              <a:rPr lang="de-DE" i="1" dirty="0"/>
              <a:t>Scheduling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switches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Agent </a:t>
            </a:r>
            <a:r>
              <a:rPr lang="de-DE" dirty="0" err="1"/>
              <a:t>used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r>
              <a:rPr lang="de-DE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Should</a:t>
            </a:r>
            <a:r>
              <a:rPr lang="de-DE" dirty="0"/>
              <a:t> an Agent not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avialable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next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Agent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used</a:t>
            </a:r>
            <a:r>
              <a:rPr lang="de-DE" dirty="0"/>
              <a:t>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12</a:t>
            </a:fld>
            <a:endParaRPr lang="de-DE" dirty="0"/>
          </a:p>
        </p:txBody>
      </p:sp>
      <p:sp>
        <p:nvSpPr>
          <p:cNvPr id="56" name="Abgerundetes Rechteck 55"/>
          <p:cNvSpPr/>
          <p:nvPr/>
        </p:nvSpPr>
        <p:spPr>
          <a:xfrm>
            <a:off x="5590035" y="786545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8" name="Abgerundetes Rechteck 57"/>
          <p:cNvSpPr/>
          <p:nvPr/>
        </p:nvSpPr>
        <p:spPr>
          <a:xfrm>
            <a:off x="5840124" y="397434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cxnSp>
        <p:nvCxnSpPr>
          <p:cNvPr id="77" name="Gerade Verbindung mit Pfeil 76"/>
          <p:cNvCxnSpPr>
            <a:stCxn id="58" idx="2"/>
            <a:endCxn id="2" idx="0"/>
          </p:cNvCxnSpPr>
          <p:nvPr/>
        </p:nvCxnSpPr>
        <p:spPr>
          <a:xfrm>
            <a:off x="6815484" y="5025904"/>
            <a:ext cx="2411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1202994" y="3974343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2178354" y="5025903"/>
            <a:ext cx="0" cy="175874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578840" y="248082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823782" y="219286"/>
            <a:ext cx="746761" cy="676335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291980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669049" y="3064550"/>
            <a:ext cx="419098" cy="140048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V="1">
            <a:off x="6817895" y="5879343"/>
            <a:ext cx="1571725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5879343"/>
            <a:ext cx="3788734" cy="25934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698220" y="4176274"/>
            <a:ext cx="1422510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all </a:t>
            </a:r>
            <a:r>
              <a:rPr lang="de-DE" altLang="de-DE" sz="1000" dirty="0" err="1">
                <a:solidFill>
                  <a:srgbClr val="696969"/>
                </a:solidFill>
              </a:rPr>
              <a:t>supported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databases</a:t>
            </a:r>
            <a:r>
              <a:rPr lang="de-DE" altLang="de-DE" sz="10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DB2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>
                <a:solidFill>
                  <a:srgbClr val="696969"/>
                </a:solidFill>
              </a:rPr>
              <a:t>MariaDB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 err="1">
                <a:solidFill>
                  <a:srgbClr val="696969"/>
                </a:solidFill>
              </a:rPr>
              <a:t>PostgreSQL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8163420" y="4176274"/>
            <a:ext cx="2377440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the</a:t>
            </a:r>
            <a:r>
              <a:rPr lang="de-DE" altLang="de-DE" sz="1000" dirty="0">
                <a:solidFill>
                  <a:srgbClr val="696969"/>
                </a:solidFill>
              </a:rPr>
              <a:t> JobScheduler Master </a:t>
            </a:r>
            <a:r>
              <a:rPr lang="de-DE" altLang="de-DE" sz="1000" dirty="0" err="1">
                <a:solidFill>
                  <a:srgbClr val="696969"/>
                </a:solidFill>
              </a:rPr>
              <a:t>platforms</a:t>
            </a:r>
            <a:r>
              <a:rPr lang="de-DE" altLang="de-DE" sz="10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Windows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Linux</a:t>
            </a:r>
          </a:p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000" dirty="0" err="1">
                <a:solidFill>
                  <a:srgbClr val="696969"/>
                </a:solidFill>
              </a:rPr>
              <a:t>Enables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job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execution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on JobScheduler Master </a:t>
            </a:r>
            <a:r>
              <a:rPr lang="de-DE" altLang="de-DE" sz="1000" dirty="0" err="1">
                <a:solidFill>
                  <a:srgbClr val="696969"/>
                </a:solidFill>
              </a:rPr>
              <a:t>instances</a:t>
            </a:r>
            <a:endParaRPr lang="de-DE" altLang="de-DE" sz="10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000" dirty="0">
                <a:solidFill>
                  <a:srgbClr val="696969"/>
                </a:solidFill>
              </a:rPr>
              <a:t>on JobScheduler </a:t>
            </a:r>
            <a:r>
              <a:rPr lang="de-DE" altLang="de-DE" sz="1000" dirty="0" err="1">
                <a:solidFill>
                  <a:srgbClr val="696969"/>
                </a:solidFill>
              </a:rPr>
              <a:t>Agents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for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4724255" y="9418177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that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supports</a:t>
            </a:r>
            <a:r>
              <a:rPr lang="de-DE" altLang="de-DE" sz="1000" dirty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>
                <a:solidFill>
                  <a:srgbClr val="696969"/>
                </a:solidFill>
              </a:rPr>
              <a:t>Machine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4331368" y="6732784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7" name="Abgerundetes Rechteck 46"/>
          <p:cNvSpPr/>
          <p:nvPr/>
        </p:nvSpPr>
        <p:spPr>
          <a:xfrm>
            <a:off x="9918989" y="746487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pPr algn="ctr"/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1" name="Abgerundetes Rechteck 50"/>
          <p:cNvSpPr/>
          <p:nvPr/>
        </p:nvSpPr>
        <p:spPr>
          <a:xfrm>
            <a:off x="12458755" y="789699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55" name="Abgerundetes Rechteck 54"/>
          <p:cNvSpPr/>
          <p:nvPr/>
        </p:nvSpPr>
        <p:spPr>
          <a:xfrm>
            <a:off x="10508035" y="891390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60" name="Rechteck 59"/>
          <p:cNvSpPr/>
          <p:nvPr/>
        </p:nvSpPr>
        <p:spPr>
          <a:xfrm>
            <a:off x="9673043" y="6784652"/>
            <a:ext cx="4973054" cy="3405827"/>
          </a:xfrm>
          <a:prstGeom prst="rect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1" name="Text Box 85"/>
          <p:cNvSpPr txBox="1">
            <a:spLocks noChangeArrowheads="1"/>
          </p:cNvSpPr>
          <p:nvPr/>
        </p:nvSpPr>
        <p:spPr bwMode="auto">
          <a:xfrm>
            <a:off x="12801434" y="9418177"/>
            <a:ext cx="1608041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000" dirty="0">
                <a:solidFill>
                  <a:srgbClr val="696969"/>
                </a:solidFill>
              </a:rPr>
              <a:t>Works </a:t>
            </a:r>
            <a:r>
              <a:rPr lang="de-DE" altLang="de-DE" sz="1000" dirty="0" err="1">
                <a:solidFill>
                  <a:srgbClr val="696969"/>
                </a:solidFill>
              </a:rPr>
              <a:t>with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any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platform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that</a:t>
            </a:r>
            <a:r>
              <a:rPr lang="de-DE" altLang="de-DE" sz="1000" dirty="0">
                <a:solidFill>
                  <a:srgbClr val="696969"/>
                </a:solidFill>
              </a:rPr>
              <a:t> </a:t>
            </a:r>
            <a:r>
              <a:rPr lang="de-DE" altLang="de-DE" sz="1000" dirty="0" err="1">
                <a:solidFill>
                  <a:srgbClr val="696969"/>
                </a:solidFill>
              </a:rPr>
              <a:t>supports</a:t>
            </a:r>
            <a:r>
              <a:rPr lang="de-DE" altLang="de-DE" sz="1000" dirty="0">
                <a:solidFill>
                  <a:srgbClr val="696969"/>
                </a:solidFill>
              </a:rPr>
              <a:t> a Java Virtual </a:t>
            </a:r>
            <a:r>
              <a:rPr lang="de-DE" altLang="de-DE" sz="1000" dirty="0" err="1">
                <a:solidFill>
                  <a:srgbClr val="696969"/>
                </a:solidFill>
              </a:rPr>
              <a:t>Machine</a:t>
            </a:r>
            <a:endParaRPr lang="de-DE" altLang="de-DE" sz="1000" dirty="0">
              <a:solidFill>
                <a:srgbClr val="696969"/>
              </a:solidFill>
            </a:endParaRPr>
          </a:p>
        </p:txBody>
      </p:sp>
      <p:sp>
        <p:nvSpPr>
          <p:cNvPr id="54" name="Abgerundetes Rechteck 53"/>
          <p:cNvSpPr/>
          <p:nvPr/>
        </p:nvSpPr>
        <p:spPr>
          <a:xfrm>
            <a:off x="4577314" y="7413006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</a:p>
          <a:p>
            <a:pPr algn="ctr"/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C5288F55-710E-4567-9771-62141CC21A9B}"/>
              </a:ext>
            </a:extLst>
          </p:cNvPr>
          <p:cNvSpPr txBox="1"/>
          <p:nvPr/>
        </p:nvSpPr>
        <p:spPr>
          <a:xfrm>
            <a:off x="4331368" y="6785267"/>
            <a:ext cx="436631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Fixed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Priority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Scheduling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69DEA06D-3DF2-485F-8AF0-82416A0B8803}"/>
              </a:ext>
            </a:extLst>
          </p:cNvPr>
          <p:cNvSpPr txBox="1"/>
          <p:nvPr/>
        </p:nvSpPr>
        <p:spPr>
          <a:xfrm>
            <a:off x="9681182" y="6794963"/>
            <a:ext cx="436631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Agents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Round Robin Scheduling</a:t>
            </a:r>
          </a:p>
        </p:txBody>
      </p:sp>
      <p:cxnSp>
        <p:nvCxnSpPr>
          <p:cNvPr id="8" name="Verbinder: gewinkelt 7">
            <a:extLst>
              <a:ext uri="{FF2B5EF4-FFF2-40B4-BE49-F238E27FC236}">
                <a16:creationId xmlns:a16="http://schemas.microsoft.com/office/drawing/2014/main" id="{DF1B48C8-81F3-4F1C-A961-D22DF2211044}"/>
              </a:ext>
            </a:extLst>
          </p:cNvPr>
          <p:cNvCxnSpPr>
            <a:cxnSpLocks/>
            <a:endCxn id="51" idx="0"/>
          </p:cNvCxnSpPr>
          <p:nvPr/>
        </p:nvCxnSpPr>
        <p:spPr>
          <a:xfrm>
            <a:off x="11864340" y="7615345"/>
            <a:ext cx="1569775" cy="2816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Verbinder: gewinkelt 35">
            <a:extLst>
              <a:ext uri="{FF2B5EF4-FFF2-40B4-BE49-F238E27FC236}">
                <a16:creationId xmlns:a16="http://schemas.microsoft.com/office/drawing/2014/main" id="{3BB45867-13EE-465F-9EFD-45410FD4E4C0}"/>
              </a:ext>
            </a:extLst>
          </p:cNvPr>
          <p:cNvCxnSpPr>
            <a:cxnSpLocks/>
            <a:stCxn id="51" idx="2"/>
          </p:cNvCxnSpPr>
          <p:nvPr/>
        </p:nvCxnSpPr>
        <p:spPr>
          <a:xfrm rot="5400000">
            <a:off x="12805613" y="8601692"/>
            <a:ext cx="281645" cy="97536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Verbinder: gewinkelt 42">
            <a:extLst>
              <a:ext uri="{FF2B5EF4-FFF2-40B4-BE49-F238E27FC236}">
                <a16:creationId xmlns:a16="http://schemas.microsoft.com/office/drawing/2014/main" id="{2DA4D5A9-957D-4DAA-80ED-BF38D13314C1}"/>
              </a:ext>
            </a:extLst>
          </p:cNvPr>
          <p:cNvCxnSpPr>
            <a:cxnSpLocks/>
            <a:stCxn id="55" idx="1"/>
          </p:cNvCxnSpPr>
          <p:nvPr/>
        </p:nvCxnSpPr>
        <p:spPr>
          <a:xfrm rot="10800000">
            <a:off x="10283987" y="8529530"/>
            <a:ext cx="224048" cy="910154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00365478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Primary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Master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</a:t>
            </a:r>
            <a:r>
              <a:rPr lang="de-DE" dirty="0" err="1"/>
              <a:t>failover</a:t>
            </a:r>
            <a:r>
              <a:rPr lang="de-DE" dirty="0"/>
              <a:t>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Failover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SSH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13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6652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9514410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Backup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Master </a:t>
            </a:r>
            <a:r>
              <a:rPr lang="de-DE" dirty="0" err="1"/>
              <a:t>both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active</a:t>
            </a:r>
            <a:r>
              <a:rPr lang="de-DE" dirty="0"/>
              <a:t> after </a:t>
            </a:r>
            <a:r>
              <a:rPr lang="de-DE" dirty="0" err="1"/>
              <a:t>failure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Primary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SSH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14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8160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3232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2188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621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cxnSp>
        <p:nvCxnSpPr>
          <p:cNvPr id="61" name="Gerade Verbindung mit Pfeil 60"/>
          <p:cNvCxnSpPr>
            <a:stCxn id="30" idx="3"/>
            <a:endCxn id="29" idx="1"/>
          </p:cNvCxnSpPr>
          <p:nvPr/>
        </p:nvCxnSpPr>
        <p:spPr>
          <a:xfrm flipV="1">
            <a:off x="7132320" y="5753099"/>
            <a:ext cx="2529840" cy="25837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30" idx="1"/>
            <a:endCxn id="55" idx="2"/>
          </p:cNvCxnSpPr>
          <p:nvPr/>
        </p:nvCxnSpPr>
        <p:spPr>
          <a:xfrm rot="10800000" flipH="1">
            <a:off x="5181600" y="3116580"/>
            <a:ext cx="1950720" cy="2662356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9" idx="3"/>
            <a:endCxn id="55" idx="6"/>
          </p:cNvCxnSpPr>
          <p:nvPr/>
        </p:nvCxnSpPr>
        <p:spPr>
          <a:xfrm flipH="1" flipV="1">
            <a:off x="9662160" y="3116580"/>
            <a:ext cx="1950720" cy="263651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29" idx="2"/>
            <a:endCxn id="57" idx="0"/>
          </p:cNvCxnSpPr>
          <p:nvPr/>
        </p:nvCxnSpPr>
        <p:spPr>
          <a:xfrm>
            <a:off x="10637520" y="6278879"/>
            <a:ext cx="0" cy="175260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29" idx="2"/>
            <a:endCxn id="56" idx="0"/>
          </p:cNvCxnSpPr>
          <p:nvPr/>
        </p:nvCxnSpPr>
        <p:spPr>
          <a:xfrm rot="5400000">
            <a:off x="8641080" y="6035039"/>
            <a:ext cx="1752601" cy="2240280"/>
          </a:xfrm>
          <a:prstGeom prst="bentConnector3">
            <a:avLst>
              <a:gd name="adj1" fmla="val 61304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29" idx="2"/>
            <a:endCxn id="54" idx="0"/>
          </p:cNvCxnSpPr>
          <p:nvPr/>
        </p:nvCxnSpPr>
        <p:spPr>
          <a:xfrm rot="5400000">
            <a:off x="7520940" y="4914899"/>
            <a:ext cx="1752601" cy="4480560"/>
          </a:xfrm>
          <a:prstGeom prst="bentConnector3">
            <a:avLst>
              <a:gd name="adj1" fmla="val 27391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42860" y="544532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499872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2980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795260" y="64388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8724900" y="703325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9" name="Abgerundetes Rechteck 28"/>
          <p:cNvSpPr/>
          <p:nvPr/>
        </p:nvSpPr>
        <p:spPr>
          <a:xfrm>
            <a:off x="9662160" y="5227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30" name="Abgerundetes Rechteck 29"/>
          <p:cNvSpPr/>
          <p:nvPr/>
        </p:nvSpPr>
        <p:spPr>
          <a:xfrm>
            <a:off x="5181600" y="5253156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41" name="Zylinder 4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47" name="Gewinkelte Verbindung 46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feld 47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9" name="Gewinkelte Verbindung 48"/>
          <p:cNvCxnSpPr>
            <a:stCxn id="29" idx="0"/>
          </p:cNvCxnSpPr>
          <p:nvPr/>
        </p:nvCxnSpPr>
        <p:spPr>
          <a:xfrm rot="5400000" flipH="1" flipV="1">
            <a:off x="11833861" y="3482340"/>
            <a:ext cx="548638" cy="294132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984566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Active Cluster JobScheduler Master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15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Gerade Verbindung 1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Gerade Verbindung 37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7795254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Active</a:t>
            </a:r>
            <a:r>
              <a:rPr lang="de-DE" sz="2400" dirty="0"/>
              <a:t> </a:t>
            </a:r>
            <a:r>
              <a:rPr lang="de-DE" dirty="0"/>
              <a:t>Cluster</a:t>
            </a:r>
            <a:r>
              <a:rPr lang="de-DE" sz="2400" dirty="0"/>
              <a:t> </a:t>
            </a:r>
            <a:r>
              <a:rPr lang="de-DE" dirty="0"/>
              <a:t>JobScheduler</a:t>
            </a:r>
            <a:r>
              <a:rPr lang="de-DE" sz="2400" dirty="0"/>
              <a:t> </a:t>
            </a:r>
            <a:r>
              <a:rPr lang="de-DE" dirty="0" err="1"/>
              <a:t>with</a:t>
            </a:r>
            <a:r>
              <a:rPr lang="de-DE" sz="2400" dirty="0"/>
              <a:t> </a:t>
            </a:r>
            <a:r>
              <a:rPr lang="de-DE" dirty="0" err="1"/>
              <a:t>failed</a:t>
            </a:r>
            <a:r>
              <a:rPr lang="de-DE" sz="2400" dirty="0"/>
              <a:t> </a:t>
            </a:r>
            <a:r>
              <a:rPr lang="de-DE" dirty="0" err="1"/>
              <a:t>instance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SSH Connections</a:t>
            </a:r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JITL 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Requires</a:t>
            </a:r>
            <a:r>
              <a:rPr lang="de-DE" dirty="0"/>
              <a:t> a JVM per </a:t>
            </a:r>
            <a:r>
              <a:rPr lang="de-DE" dirty="0" err="1"/>
              <a:t>task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Memory </a:t>
            </a:r>
            <a:r>
              <a:rPr lang="de-DE" dirty="0" err="1"/>
              <a:t>resources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i="1" dirty="0"/>
              <a:t>SSH Client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parameters</a:t>
            </a:r>
            <a:r>
              <a:rPr lang="de-DE" dirty="0"/>
              <a:t> in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Script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target</a:t>
            </a:r>
            <a:r>
              <a:rPr lang="de-DE" dirty="0"/>
              <a:t> </a:t>
            </a:r>
            <a:r>
              <a:rPr lang="de-DE" dirty="0" err="1"/>
              <a:t>system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53033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5150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winkelte Verbindung 31"/>
          <p:cNvCxnSpPr/>
          <p:nvPr/>
        </p:nvCxnSpPr>
        <p:spPr>
          <a:xfrm rot="5400000">
            <a:off x="6227878" y="6238439"/>
            <a:ext cx="1706881" cy="1879200"/>
          </a:xfrm>
          <a:prstGeom prst="bentConnector3">
            <a:avLst>
              <a:gd name="adj1" fmla="val 3125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01002123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Master/Agent Passive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Master/Agent Passive Cluster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Backup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Connections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internal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17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4756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 Master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27304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 Master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579882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9684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55" idx="6"/>
          </p:cNvCxnSpPr>
          <p:nvPr/>
        </p:nvCxnSpPr>
        <p:spPr>
          <a:xfrm flipH="1" flipV="1">
            <a:off x="967740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05790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493776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549104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4504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170420" y="6652259"/>
            <a:ext cx="32232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95060" y="7231379"/>
            <a:ext cx="299466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352043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3244522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Master/Agent Active Cluster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Master/Agent Active Cluster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 </a:t>
            </a:r>
            <a:r>
              <a:rPr lang="de-DE" b="1" dirty="0" err="1"/>
              <a:t>Execution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per JobScheduler Agent.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resources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job</a:t>
            </a:r>
            <a:r>
              <a:rPr lang="de-DE" dirty="0"/>
              <a:t> </a:t>
            </a:r>
            <a:r>
              <a:rPr lang="de-DE" dirty="0" err="1"/>
              <a:t>execution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Pre</a:t>
            </a:r>
            <a:r>
              <a:rPr lang="de-DE" dirty="0"/>
              <a:t>-/post-</a:t>
            </a:r>
            <a:r>
              <a:rPr lang="de-DE" dirty="0" err="1"/>
              <a:t>processing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JITL Jobs </a:t>
            </a:r>
            <a:r>
              <a:rPr lang="de-DE" dirty="0" err="1"/>
              <a:t>or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files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substitution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18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5" name="Ellipse 54"/>
          <p:cNvSpPr/>
          <p:nvPr/>
        </p:nvSpPr>
        <p:spPr>
          <a:xfrm>
            <a:off x="7117080" y="2545080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Supervisor JobScheduler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0314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27304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55" idx="2"/>
          </p:cNvCxnSpPr>
          <p:nvPr/>
        </p:nvCxnSpPr>
        <p:spPr>
          <a:xfrm rot="10800000" flipH="1">
            <a:off x="5166360" y="3116580"/>
            <a:ext cx="1950720" cy="2682240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55" idx="6"/>
          </p:cNvCxnSpPr>
          <p:nvPr/>
        </p:nvCxnSpPr>
        <p:spPr>
          <a:xfrm flipH="1" flipV="1">
            <a:off x="9646920" y="3116580"/>
            <a:ext cx="1950720" cy="2682239"/>
          </a:xfrm>
          <a:prstGeom prst="bentConnector3">
            <a:avLst>
              <a:gd name="adj1" fmla="val -1171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32460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814560" y="2808803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46937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27303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  <a:endCxn id="55" idx="4"/>
          </p:cNvCxnSpPr>
          <p:nvPr/>
        </p:nvCxnSpPr>
        <p:spPr>
          <a:xfrm flipV="1">
            <a:off x="8382000" y="368808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8389620" y="3973174"/>
            <a:ext cx="193548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32459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48461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377951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18110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21850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469392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58521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4157790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 Passive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Passive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and Backup JobScheduler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Primary JobScheduler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monitored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its</a:t>
            </a:r>
            <a:r>
              <a:rPr lang="de-DE" dirty="0"/>
              <a:t> Backup </a:t>
            </a:r>
            <a:r>
              <a:rPr lang="de-DE" dirty="0" err="1"/>
              <a:t>instance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Backup </a:t>
            </a:r>
            <a:r>
              <a:rPr lang="de-DE" dirty="0" err="1"/>
              <a:t>instance</a:t>
            </a:r>
            <a:r>
              <a:rPr lang="de-DE" dirty="0"/>
              <a:t> </a:t>
            </a:r>
            <a:r>
              <a:rPr lang="de-DE" dirty="0" err="1"/>
              <a:t>operates</a:t>
            </a:r>
            <a:r>
              <a:rPr lang="de-DE" dirty="0"/>
              <a:t> in </a:t>
            </a:r>
            <a:r>
              <a:rPr lang="de-DE" dirty="0" err="1"/>
              <a:t>stand-by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Primary and Backup JobScheduler </a:t>
            </a:r>
            <a:r>
              <a:rPr lang="de-DE" dirty="0" err="1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19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9684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3712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77400" y="861060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96840" y="58521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Primary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sp>
        <p:nvSpPr>
          <p:cNvPr id="59" name="Abgerundetes Rechteck 58"/>
          <p:cNvSpPr/>
          <p:nvPr/>
        </p:nvSpPr>
        <p:spPr>
          <a:xfrm>
            <a:off x="9677400" y="5852160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Backup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cxnSp>
        <p:nvCxnSpPr>
          <p:cNvPr id="61" name="Gerade Verbindung mit Pfeil 60"/>
          <p:cNvCxnSpPr>
            <a:stCxn id="59" idx="1"/>
            <a:endCxn id="58" idx="3"/>
          </p:cNvCxnSpPr>
          <p:nvPr/>
        </p:nvCxnSpPr>
        <p:spPr>
          <a:xfrm flipH="1">
            <a:off x="7147560" y="6377940"/>
            <a:ext cx="2529840" cy="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winkelte Verbindung 63"/>
          <p:cNvCxnSpPr>
            <a:stCxn id="58" idx="1"/>
            <a:endCxn id="28" idx="1"/>
          </p:cNvCxnSpPr>
          <p:nvPr/>
        </p:nvCxnSpPr>
        <p:spPr>
          <a:xfrm rot="10800000" flipH="1">
            <a:off x="5196840" y="3482340"/>
            <a:ext cx="2266950" cy="2895600"/>
          </a:xfrm>
          <a:prstGeom prst="bentConnector3">
            <a:avLst>
              <a:gd name="adj1" fmla="val -10084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59" idx="3"/>
            <a:endCxn id="28" idx="3"/>
          </p:cNvCxnSpPr>
          <p:nvPr/>
        </p:nvCxnSpPr>
        <p:spPr>
          <a:xfrm flipH="1" flipV="1">
            <a:off x="9414510" y="3482340"/>
            <a:ext cx="2213610" cy="2895600"/>
          </a:xfrm>
          <a:prstGeom prst="bentConnector3">
            <a:avLst>
              <a:gd name="adj1" fmla="val -10327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72200" y="690372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Gewinkelte Verbindung 79"/>
          <p:cNvCxnSpPr>
            <a:stCxn id="58" idx="2"/>
            <a:endCxn id="56" idx="0"/>
          </p:cNvCxnSpPr>
          <p:nvPr/>
        </p:nvCxnSpPr>
        <p:spPr>
          <a:xfrm rot="16200000" flipH="1">
            <a:off x="6438900" y="6637020"/>
            <a:ext cx="1706880" cy="2240280"/>
          </a:xfrm>
          <a:prstGeom prst="bentConnector3">
            <a:avLst>
              <a:gd name="adj1" fmla="val 71429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3" name="Gewinkelte Verbindung 82"/>
          <p:cNvCxnSpPr>
            <a:stCxn id="58" idx="2"/>
            <a:endCxn id="57" idx="0"/>
          </p:cNvCxnSpPr>
          <p:nvPr/>
        </p:nvCxnSpPr>
        <p:spPr>
          <a:xfrm rot="16200000" flipH="1">
            <a:off x="7559040" y="5516880"/>
            <a:ext cx="1706880" cy="4480560"/>
          </a:xfrm>
          <a:prstGeom prst="bentConnector3">
            <a:avLst>
              <a:gd name="adj1" fmla="val 37500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feld 88"/>
          <p:cNvSpPr txBox="1"/>
          <p:nvPr/>
        </p:nvSpPr>
        <p:spPr>
          <a:xfrm>
            <a:off x="7658100" y="6070163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passive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stand-by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0" name="Textfeld 89"/>
          <p:cNvSpPr txBox="1"/>
          <p:nvPr/>
        </p:nvSpPr>
        <p:spPr>
          <a:xfrm>
            <a:off x="501396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7740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7810500" y="7231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560820" y="781049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1" name="Zylinder 100"/>
          <p:cNvSpPr/>
          <p:nvPr/>
        </p:nvSpPr>
        <p:spPr>
          <a:xfrm>
            <a:off x="13578840" y="435863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102" name="Gewinkelte Verbindung 101"/>
          <p:cNvCxnSpPr/>
          <p:nvPr/>
        </p:nvCxnSpPr>
        <p:spPr>
          <a:xfrm rot="5400000" flipH="1" flipV="1">
            <a:off x="9486900" y="176022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Textfeld 102"/>
          <p:cNvSpPr txBox="1"/>
          <p:nvPr/>
        </p:nvSpPr>
        <p:spPr>
          <a:xfrm>
            <a:off x="11864340" y="47976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104" name="Gewinkelte Verbindung 103"/>
          <p:cNvCxnSpPr>
            <a:stCxn id="59" idx="0"/>
          </p:cNvCxnSpPr>
          <p:nvPr/>
        </p:nvCxnSpPr>
        <p:spPr>
          <a:xfrm rot="5400000" flipH="1" flipV="1">
            <a:off x="11826241" y="4099559"/>
            <a:ext cx="579120" cy="2926083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Abgerundetes Rechteck 27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sp>
        <p:nvSpPr>
          <p:cNvPr id="29" name="Ellipse 28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32" name="Gewinkelte Verbindung 31"/>
          <p:cNvCxnSpPr>
            <a:stCxn id="28" idx="0"/>
            <a:endCxn id="29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winkelte Verbindung 34"/>
          <p:cNvCxnSpPr>
            <a:stCxn id="28" idx="2"/>
          </p:cNvCxnSpPr>
          <p:nvPr/>
        </p:nvCxnSpPr>
        <p:spPr>
          <a:xfrm rot="16200000" flipH="1">
            <a:off x="10614244" y="1833026"/>
            <a:ext cx="789502" cy="513969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190167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Inhaltsplatzhalter 27"/>
          <p:cNvSpPr>
            <a:spLocks noGrp="1"/>
          </p:cNvSpPr>
          <p:nvPr>
            <p:ph sz="quarter" idx="11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endParaRPr lang="de-CH" dirty="0"/>
          </a:p>
          <a:p>
            <a:pPr lvl="1"/>
            <a:r>
              <a:rPr lang="de-CH" sz="1800" dirty="0"/>
              <a:t>Components: JOC Cockpit  /  Web Service  /  Master /  Agent</a:t>
            </a:r>
          </a:p>
          <a:p>
            <a:pPr lvl="1"/>
            <a:r>
              <a:rPr lang="de-CH" sz="1800" dirty="0"/>
              <a:t>Security: JOC Cockpit  /  Web Service  /  Master /  Agent</a:t>
            </a:r>
          </a:p>
          <a:p>
            <a:pPr lvl="1"/>
            <a:r>
              <a:rPr lang="de-CH" sz="1800" dirty="0" err="1"/>
              <a:t>Platforms</a:t>
            </a:r>
            <a:r>
              <a:rPr lang="de-CH" sz="1800" dirty="0"/>
              <a:t>: JOC Cockpit  /  Web Service  /  Master /  Agent</a:t>
            </a:r>
            <a:br>
              <a:rPr lang="de-CH" sz="600" dirty="0"/>
            </a:br>
            <a:endParaRPr lang="de-CH" sz="600" dirty="0"/>
          </a:p>
          <a:p>
            <a:r>
              <a:rPr lang="de-CH" dirty="0"/>
              <a:t>Setup Scenarios</a:t>
            </a:r>
          </a:p>
          <a:p>
            <a:pPr lvl="1"/>
            <a:r>
              <a:rPr lang="de-CH" sz="1800" dirty="0"/>
              <a:t>Scenario: </a:t>
            </a:r>
            <a:r>
              <a:rPr lang="de-CH" sz="1800" dirty="0" err="1"/>
              <a:t>Standalone</a:t>
            </a:r>
            <a:r>
              <a:rPr lang="de-CH" sz="1800" dirty="0"/>
              <a:t> JobScheduler Server / High </a:t>
            </a:r>
            <a:r>
              <a:rPr lang="de-CH" sz="1800" dirty="0" err="1"/>
              <a:t>Availability</a:t>
            </a:r>
            <a:r>
              <a:rPr lang="de-CH" sz="1800" dirty="0"/>
              <a:t> / Multi Master</a:t>
            </a:r>
          </a:p>
          <a:p>
            <a:r>
              <a:rPr lang="de-CH" dirty="0"/>
              <a:t>Agent Cluster</a:t>
            </a:r>
          </a:p>
          <a:p>
            <a:pPr lvl="1"/>
            <a:r>
              <a:rPr lang="de-CH" sz="1800" dirty="0" err="1"/>
              <a:t>Architecture</a:t>
            </a:r>
            <a:r>
              <a:rPr lang="de-CH" sz="1800" dirty="0"/>
              <a:t>: JobScheduler Agent Cluster</a:t>
            </a:r>
            <a:br>
              <a:rPr lang="de-CH" sz="600" dirty="0"/>
            </a:br>
            <a:endParaRPr lang="de-CH" sz="600" dirty="0"/>
          </a:p>
          <a:p>
            <a:r>
              <a:rPr lang="de-CH" dirty="0"/>
              <a:t>Master Passive Cluster</a:t>
            </a:r>
          </a:p>
          <a:p>
            <a:pPr lvl="1"/>
            <a:r>
              <a:rPr lang="de-CH" sz="1800" dirty="0" err="1"/>
              <a:t>Architecture</a:t>
            </a:r>
            <a:r>
              <a:rPr lang="de-CH" sz="1800" dirty="0"/>
              <a:t>: Primary and Backup JobScheduler Master</a:t>
            </a:r>
          </a:p>
          <a:p>
            <a:pPr marL="0" indent="0">
              <a:buNone/>
            </a:pPr>
            <a:endParaRPr lang="de-DE" sz="600" dirty="0"/>
          </a:p>
          <a:p>
            <a:r>
              <a:rPr lang="de-DE" dirty="0"/>
              <a:t>Master Active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Active Cluster JobScheduler Master</a:t>
            </a:r>
          </a:p>
          <a:p>
            <a:endParaRPr lang="de-DE" sz="600" dirty="0"/>
          </a:p>
          <a:p>
            <a:r>
              <a:rPr lang="de-DE" dirty="0"/>
              <a:t>Master / Agent Cluster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Master/Agent Passive Cluster 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Master/Agent Active Cluster JobScheduler</a:t>
            </a:r>
            <a:endParaRPr lang="de-DE" sz="600" dirty="0"/>
          </a:p>
          <a:p>
            <a:endParaRPr lang="de-DE" sz="600" dirty="0"/>
          </a:p>
          <a:p>
            <a:r>
              <a:rPr lang="de-DE" dirty="0"/>
              <a:t>Supervisor JobScheduler</a:t>
            </a:r>
          </a:p>
          <a:p>
            <a:pPr lvl="1"/>
            <a:r>
              <a:rPr lang="de-DE" sz="1800" dirty="0" err="1"/>
              <a:t>Architecture</a:t>
            </a:r>
            <a:r>
              <a:rPr lang="de-DE" sz="1800" dirty="0"/>
              <a:t>: Supervisor </a:t>
            </a:r>
            <a:r>
              <a:rPr lang="de-DE" sz="1800" dirty="0" err="1"/>
              <a:t>for</a:t>
            </a:r>
            <a:r>
              <a:rPr lang="de-DE" sz="1800" dirty="0"/>
              <a:t> Master Passive and Active Cluster</a:t>
            </a:r>
          </a:p>
          <a:p>
            <a:pPr lvl="1"/>
            <a:endParaRPr lang="de-DE" sz="6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Contents</a:t>
            </a:r>
          </a:p>
        </p:txBody>
      </p:sp>
      <p:sp>
        <p:nvSpPr>
          <p:cNvPr id="30" name="Inhaltsplatzhalter 29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1" name="Inhaltsplatzhalter 30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</a:t>
            </a:fld>
            <a:endParaRPr lang="de-DE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 Active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Active </a:t>
            </a:r>
            <a:r>
              <a:rPr lang="de-DE" b="1" dirty="0" err="1"/>
              <a:t>Workload</a:t>
            </a:r>
            <a:br>
              <a:rPr lang="de-DE" b="1" dirty="0"/>
            </a:br>
            <a:r>
              <a:rPr lang="de-DE" b="1" dirty="0"/>
              <a:t>JobScheduler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connections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servers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ssh</a:t>
            </a:r>
            <a:r>
              <a:rPr lang="de-DE" dirty="0"/>
              <a:t> </a:t>
            </a:r>
            <a:r>
              <a:rPr lang="de-DE" dirty="0" err="1"/>
              <a:t>protocol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Cluster JobScheduler </a:t>
            </a:r>
            <a:r>
              <a:rPr lang="de-DE" dirty="0" err="1"/>
              <a:t>instances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20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66760"/>
            <a:ext cx="1950720" cy="1051560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0832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41" idx="1"/>
          </p:cNvCxnSpPr>
          <p:nvPr/>
        </p:nvCxnSpPr>
        <p:spPr>
          <a:xfrm rot="10800000" flipH="1">
            <a:off x="5166360" y="3482340"/>
            <a:ext cx="2297430" cy="265176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1" idx="3"/>
          </p:cNvCxnSpPr>
          <p:nvPr/>
        </p:nvCxnSpPr>
        <p:spPr>
          <a:xfrm flipH="1" flipV="1">
            <a:off x="9414510" y="3482340"/>
            <a:ext cx="2183130" cy="265175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5988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4408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4408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6561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0831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2336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71259" y="411033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5987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50379"/>
            <a:ext cx="15621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ssh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1479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1638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5378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2920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2049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Abgerundetes Rechteck 40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3" name="Ellipse 42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4" name="Gewinkelte Verbindung 43"/>
          <p:cNvCxnSpPr>
            <a:stCxn id="41" idx="0"/>
            <a:endCxn id="43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17803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5396826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Master/Agent Active Cluster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Master/Agent</a:t>
            </a:r>
            <a:br>
              <a:rPr lang="de-DE" b="1" dirty="0"/>
            </a:br>
            <a:r>
              <a:rPr lang="de-DE" b="1" dirty="0"/>
              <a:t>Active Cluster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Cluster </a:t>
            </a:r>
            <a:r>
              <a:rPr lang="de-DE" dirty="0" err="1"/>
              <a:t>members</a:t>
            </a:r>
            <a:r>
              <a:rPr lang="de-DE" dirty="0"/>
              <a:t> </a:t>
            </a:r>
            <a:r>
              <a:rPr lang="de-DE" dirty="0" err="1"/>
              <a:t>share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workload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jobs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Cluster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execute</a:t>
            </a:r>
            <a:r>
              <a:rPr lang="de-DE" dirty="0"/>
              <a:t> </a:t>
            </a:r>
            <a:r>
              <a:rPr lang="de-DE" dirty="0" err="1"/>
              <a:t>jobs</a:t>
            </a:r>
            <a:r>
              <a:rPr lang="de-DE" dirty="0"/>
              <a:t> on remote </a:t>
            </a:r>
            <a:r>
              <a:rPr lang="de-DE" dirty="0" err="1"/>
              <a:t>servers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Cluster 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21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839724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Agent 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166360" y="563880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JS1</a:t>
            </a:r>
          </a:p>
        </p:txBody>
      </p:sp>
      <p:cxnSp>
        <p:nvCxnSpPr>
          <p:cNvPr id="64" name="Gewinkelte Verbindung 63"/>
          <p:cNvCxnSpPr>
            <a:stCxn id="58" idx="1"/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stCxn id="25" idx="3"/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>
            <a:stCxn id="58" idx="2"/>
            <a:endCxn id="54" idx="0"/>
          </p:cNvCxnSpPr>
          <p:nvPr/>
        </p:nvCxnSpPr>
        <p:spPr>
          <a:xfrm>
            <a:off x="6141720" y="6690360"/>
            <a:ext cx="0" cy="170688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3" name="Textfeld 92"/>
          <p:cNvSpPr txBox="1"/>
          <p:nvPr/>
        </p:nvSpPr>
        <p:spPr>
          <a:xfrm>
            <a:off x="837438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4" name="Textfeld 93"/>
          <p:cNvSpPr txBox="1"/>
          <p:nvPr/>
        </p:nvSpPr>
        <p:spPr>
          <a:xfrm>
            <a:off x="6149340" y="689609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23"/>
          <p:cNvSpPr/>
          <p:nvPr/>
        </p:nvSpPr>
        <p:spPr>
          <a:xfrm>
            <a:off x="740664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JS2</a:t>
            </a:r>
          </a:p>
        </p:txBody>
      </p:sp>
      <p:sp>
        <p:nvSpPr>
          <p:cNvPr id="25" name="Abgerundetes Rechteck 24"/>
          <p:cNvSpPr/>
          <p:nvPr/>
        </p:nvSpPr>
        <p:spPr>
          <a:xfrm>
            <a:off x="9646920" y="5638799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Active Cluster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JS3</a:t>
            </a:r>
          </a:p>
        </p:txBody>
      </p:sp>
      <p:cxnSp>
        <p:nvCxnSpPr>
          <p:cNvPr id="26" name="Gerade Verbindung mit Pfeil 25"/>
          <p:cNvCxnSpPr>
            <a:stCxn id="24" idx="0"/>
          </p:cNvCxnSpPr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31" name="Gerade Verbindung mit Pfeil 30"/>
          <p:cNvCxnSpPr>
            <a:stCxn id="24" idx="2"/>
            <a:endCxn id="56" idx="0"/>
          </p:cNvCxnSpPr>
          <p:nvPr/>
        </p:nvCxnSpPr>
        <p:spPr>
          <a:xfrm>
            <a:off x="838200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>
            <a:stCxn id="25" idx="2"/>
            <a:endCxn id="57" idx="0"/>
          </p:cNvCxnSpPr>
          <p:nvPr/>
        </p:nvCxnSpPr>
        <p:spPr>
          <a:xfrm>
            <a:off x="10622280" y="6690359"/>
            <a:ext cx="0" cy="170688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feld 36"/>
          <p:cNvSpPr txBox="1"/>
          <p:nvPr/>
        </p:nvSpPr>
        <p:spPr>
          <a:xfrm>
            <a:off x="10614660" y="6880859"/>
            <a:ext cx="1562100" cy="738664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connect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via JobScheduler </a:t>
            </a:r>
            <a:r>
              <a:rPr kumimoji="0" lang="de-DE" sz="1400" b="0" i="0" u="none" strike="noStrike" kern="1200" cap="none" spc="0" normalizeH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>
            <a:off x="614934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>
            <a:off x="8389620" y="7650479"/>
            <a:ext cx="2240280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366866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Templates: Supervisor JobScheduler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: Supervisor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Unclustered</a:t>
            </a:r>
            <a:r>
              <a:rPr lang="de-DE" dirty="0"/>
              <a:t> JobScheduler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 err="1"/>
              <a:t>Unclustered</a:t>
            </a:r>
            <a:br>
              <a:rPr lang="de-DE" b="1" dirty="0"/>
            </a:br>
            <a:r>
              <a:rPr lang="de-DE" b="1" dirty="0" err="1"/>
              <a:t>JobSchedulers</a:t>
            </a:r>
            <a:endParaRPr lang="de-DE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</a:t>
            </a:r>
            <a:r>
              <a:rPr lang="de-DE" dirty="0" err="1"/>
              <a:t>use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same </a:t>
            </a:r>
            <a:r>
              <a:rPr lang="de-DE" dirty="0" err="1"/>
              <a:t>database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JobSchedulers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</a:t>
            </a:r>
            <a:r>
              <a:rPr lang="de-DE" dirty="0" err="1"/>
              <a:t>independently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each</a:t>
            </a:r>
            <a:r>
              <a:rPr lang="de-DE" dirty="0"/>
              <a:t> </a:t>
            </a:r>
            <a:r>
              <a:rPr lang="de-DE" dirty="0" err="1"/>
              <a:t>other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All </a:t>
            </a:r>
            <a:r>
              <a:rPr lang="de-DE" dirty="0" err="1"/>
              <a:t>Instances</a:t>
            </a:r>
            <a:r>
              <a:rPr lang="de-DE" dirty="0"/>
              <a:t> </a:t>
            </a:r>
            <a:r>
              <a:rPr lang="de-DE" dirty="0" err="1"/>
              <a:t>operate</a:t>
            </a:r>
            <a:r>
              <a:rPr lang="de-DE" dirty="0"/>
              <a:t> in </a:t>
            </a: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mode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Supervisor JobScheduler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 err="1"/>
              <a:t>Distribute</a:t>
            </a:r>
            <a:r>
              <a:rPr lang="de-DE" dirty="0"/>
              <a:t> </a:t>
            </a:r>
            <a:r>
              <a:rPr lang="de-DE" dirty="0" err="1"/>
              <a:t>configuration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JobScheduler </a:t>
            </a:r>
            <a:r>
              <a:rPr lang="de-DE" dirty="0" err="1"/>
              <a:t>instances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22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516636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SVR1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740664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SVR2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9646920" y="5669280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 err="1"/>
              <a:t>Unclustered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SVR3</a:t>
            </a:r>
          </a:p>
        </p:txBody>
      </p:sp>
      <p:cxnSp>
        <p:nvCxnSpPr>
          <p:cNvPr id="64" name="Gewinkelte Verbindung 63"/>
          <p:cNvCxnSpPr>
            <a:endCxn id="45" idx="1"/>
          </p:cNvCxnSpPr>
          <p:nvPr/>
        </p:nvCxnSpPr>
        <p:spPr>
          <a:xfrm rot="10800000" flipH="1">
            <a:off x="5166360" y="3482340"/>
            <a:ext cx="2297430" cy="2682240"/>
          </a:xfrm>
          <a:prstGeom prst="bentConnector3">
            <a:avLst>
              <a:gd name="adj1" fmla="val -9950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winkelte Verbindung 64"/>
          <p:cNvCxnSpPr>
            <a:endCxn id="45" idx="3"/>
          </p:cNvCxnSpPr>
          <p:nvPr/>
        </p:nvCxnSpPr>
        <p:spPr>
          <a:xfrm flipH="1" flipV="1">
            <a:off x="9414510" y="3482340"/>
            <a:ext cx="2183130" cy="2682239"/>
          </a:xfrm>
          <a:prstGeom prst="bentConnector3">
            <a:avLst>
              <a:gd name="adj1" fmla="val -10471"/>
            </a:avLst>
          </a:prstGeom>
          <a:ln w="1270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0" name="Textfeld 89"/>
          <p:cNvSpPr txBox="1"/>
          <p:nvPr/>
        </p:nvSpPr>
        <p:spPr>
          <a:xfrm>
            <a:off x="4983480" y="3174563"/>
            <a:ext cx="213360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9646920" y="3174563"/>
            <a:ext cx="2103120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6" name="Gerade Verbindung mit Pfeil 25"/>
          <p:cNvCxnSpPr/>
          <p:nvPr/>
        </p:nvCxnSpPr>
        <p:spPr>
          <a:xfrm flipV="1">
            <a:off x="8382000" y="4053840"/>
            <a:ext cx="0" cy="1584959"/>
          </a:xfrm>
          <a:prstGeom prst="straightConnector1">
            <a:avLst/>
          </a:prstGeom>
          <a:ln w="5080">
            <a:solidFill>
              <a:schemeClr val="tx1"/>
            </a:solidFill>
            <a:headEnd type="stealth" w="lg" len="lg"/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feld 28"/>
          <p:cNvSpPr txBox="1"/>
          <p:nvPr/>
        </p:nvSpPr>
        <p:spPr>
          <a:xfrm>
            <a:off x="6256019" y="4293214"/>
            <a:ext cx="211645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distribute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configuration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4" name="Zylinder 13"/>
          <p:cNvSpPr/>
          <p:nvPr/>
        </p:nvSpPr>
        <p:spPr>
          <a:xfrm>
            <a:off x="13578840" y="4145279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endCxn id="14" idx="2"/>
          </p:cNvCxnSpPr>
          <p:nvPr/>
        </p:nvCxnSpPr>
        <p:spPr>
          <a:xfrm rot="5400000" flipH="1" flipV="1">
            <a:off x="9486900" y="1546860"/>
            <a:ext cx="746761" cy="743712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864340" y="458426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47" name="Gewinkelte Verbindung 46"/>
          <p:cNvCxnSpPr/>
          <p:nvPr/>
        </p:nvCxnSpPr>
        <p:spPr>
          <a:xfrm flipV="1">
            <a:off x="8595362" y="5059681"/>
            <a:ext cx="4983478" cy="579120"/>
          </a:xfrm>
          <a:prstGeom prst="bentConnector3">
            <a:avLst>
              <a:gd name="adj1" fmla="val -153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Gewinkelte Verbindung 52"/>
          <p:cNvCxnSpPr/>
          <p:nvPr/>
        </p:nvCxnSpPr>
        <p:spPr>
          <a:xfrm rot="5400000" flipH="1" flipV="1">
            <a:off x="11891011" y="3950970"/>
            <a:ext cx="419098" cy="295656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" name="Abgerundetes Rechteck 44"/>
          <p:cNvSpPr/>
          <p:nvPr/>
        </p:nvSpPr>
        <p:spPr>
          <a:xfrm>
            <a:off x="7463790" y="295656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Supervisor</a:t>
            </a:r>
            <a:br>
              <a:rPr lang="de-DE" sz="1800" b="1" dirty="0"/>
            </a:br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JS4</a:t>
            </a:r>
          </a:p>
        </p:txBody>
      </p:sp>
      <p:sp>
        <p:nvSpPr>
          <p:cNvPr id="46" name="Ellipse 45"/>
          <p:cNvSpPr/>
          <p:nvPr/>
        </p:nvSpPr>
        <p:spPr>
          <a:xfrm>
            <a:off x="12858750" y="2865119"/>
            <a:ext cx="2529840" cy="1143000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Share </a:t>
            </a:r>
            <a:r>
              <a:rPr lang="de-DE" sz="1800" b="1" dirty="0" err="1"/>
              <a:t>or</a:t>
            </a:r>
            <a:r>
              <a:rPr lang="de-DE" sz="1800" b="1" dirty="0"/>
              <a:t> </a:t>
            </a:r>
            <a:br>
              <a:rPr lang="de-DE" sz="1800" b="1" dirty="0"/>
            </a:br>
            <a:r>
              <a:rPr lang="de-DE" sz="1800" b="1" dirty="0"/>
              <a:t>File System</a:t>
            </a:r>
          </a:p>
        </p:txBody>
      </p:sp>
      <p:cxnSp>
        <p:nvCxnSpPr>
          <p:cNvPr id="48" name="Gewinkelte Verbindung 47"/>
          <p:cNvCxnSpPr>
            <a:stCxn id="45" idx="0"/>
            <a:endCxn id="46" idx="0"/>
          </p:cNvCxnSpPr>
          <p:nvPr/>
        </p:nvCxnSpPr>
        <p:spPr>
          <a:xfrm rot="5400000" flipH="1" flipV="1">
            <a:off x="11235690" y="68580"/>
            <a:ext cx="91441" cy="5684520"/>
          </a:xfrm>
          <a:prstGeom prst="bentConnector3">
            <a:avLst>
              <a:gd name="adj1" fmla="val 349997"/>
            </a:avLst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winkelte Verbindung 48"/>
          <p:cNvCxnSpPr/>
          <p:nvPr/>
        </p:nvCxnSpPr>
        <p:spPr>
          <a:xfrm rot="16200000" flipH="1">
            <a:off x="10792230" y="1772902"/>
            <a:ext cx="504000" cy="4996800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8449415"/>
      </p:ext>
    </p:extLst>
  </p:cSld>
  <p:clrMapOvr>
    <a:masterClrMapping/>
  </p:clrMapOvr>
  <p:transition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Consulting Services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294967295"/>
          </p:nvPr>
        </p:nvSpPr>
        <p:spPr>
          <a:xfrm>
            <a:off x="342000" y="342900"/>
            <a:ext cx="1016000" cy="685800"/>
          </a:xfrm>
          <a:prstGeom prst="rect">
            <a:avLst/>
          </a:prstGeom>
        </p:spPr>
        <p:txBody>
          <a:bodyPr/>
          <a:lstStyle/>
          <a:p>
            <a:pPr algn="l"/>
            <a:fld id="{338290F6-9EEA-4939-92A4-98C369575716}" type="slidenum">
              <a:rPr lang="de-DE" sz="360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pPr algn="l"/>
              <a:t>23</a:t>
            </a:fld>
            <a:endParaRPr lang="de-DE" sz="3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Inhaltsplatzhalter 9"/>
          <p:cNvSpPr txBox="1">
            <a:spLocks/>
          </p:cNvSpPr>
          <p:nvPr/>
        </p:nvSpPr>
        <p:spPr>
          <a:xfrm>
            <a:off x="342933" y="2400299"/>
            <a:ext cx="4978832" cy="7899400"/>
          </a:xfrm>
          <a:prstGeom prst="rect">
            <a:avLst/>
          </a:prstGeom>
        </p:spPr>
        <p:txBody>
          <a:bodyPr lIns="0" tIns="0" rIns="0" bIns="0" anchor="b" anchorCtr="0">
            <a:noAutofit/>
          </a:bodyPr>
          <a:lstStyle/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Software- und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Organisations-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Service GmbH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Giesebrechtstr</a:t>
            </a: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. 15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D-10629 Berlin</a:t>
            </a:r>
            <a:endParaRPr kumimoji="0" lang="de-DE" sz="2400" b="1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de-CH" sz="24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info@sos-berlin.com</a:t>
            </a: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de-CH" sz="2400" b="0" i="0" u="none" strike="noStrike" kern="1200" cap="none" spc="0" normalizeH="0" baseline="0" noProof="0" dirty="0">
                <a:ln>
                  <a:noFill/>
                </a:ln>
                <a:solidFill>
                  <a:srgbClr val="7FA4DD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http://www.sos-berlin.com</a:t>
            </a:r>
            <a:endParaRPr kumimoji="0" lang="de-DE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  <p:sp>
        <p:nvSpPr>
          <p:cNvPr id="10" name="Inhaltsplatzhalter 11"/>
          <p:cNvSpPr txBox="1">
            <a:spLocks/>
          </p:cNvSpPr>
          <p:nvPr/>
        </p:nvSpPr>
        <p:spPr>
          <a:xfrm>
            <a:off x="3323770" y="2400301"/>
            <a:ext cx="12462329" cy="6159500"/>
          </a:xfrm>
          <a:prstGeom prst="rect">
            <a:avLst/>
          </a:prstGeom>
        </p:spPr>
        <p:txBody>
          <a:bodyPr lIns="0" tIns="0" rIns="0" bIns="0" anchor="ctr" anchorCtr="0"/>
          <a:lstStyle/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 err="1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Questions</a:t>
            </a: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Comments?</a:t>
            </a:r>
          </a:p>
          <a:p>
            <a:pPr marL="342843" marR="0" lvl="0" indent="-342843" algn="ctr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r>
              <a:rPr kumimoji="0" lang="de-DE" sz="6500" b="1" i="0" u="none" strike="noStrike" kern="1200" cap="none" spc="0" normalizeH="0" baseline="0" noProof="0" dirty="0">
                <a:ln>
                  <a:noFill/>
                </a:ln>
                <a:solidFill>
                  <a:srgbClr val="7FA4CC"/>
                </a:solidFill>
                <a:effectLst/>
                <a:uLnTx/>
                <a:uFillTx/>
                <a:latin typeface="Arial" pitchFamily="34" charset="0"/>
                <a:ea typeface="ヒラギノ角ゴ Pro W3" pitchFamily="-109" charset="-128"/>
                <a:cs typeface="Arial" pitchFamily="34" charset="0"/>
              </a:rPr>
              <a:t>Feedback?</a:t>
            </a: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CH" sz="2300" b="0" i="0" u="none" strike="noStrike" kern="1200" cap="none" spc="0" normalizeH="0" baseline="0" noProof="0" dirty="0">
              <a:ln>
                <a:noFill/>
              </a:ln>
              <a:solidFill>
                <a:srgbClr val="7FA4DD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  <a:p>
            <a:pPr marL="342843" marR="0" lvl="0" indent="-342843" algn="l" defTabSz="457124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00107F"/>
              </a:buClr>
              <a:buSzTx/>
              <a:buFont typeface="Wingdings" pitchFamily="2" charset="2"/>
              <a:buNone/>
              <a:tabLst/>
              <a:defRPr/>
            </a:pPr>
            <a:endParaRPr kumimoji="0" lang="de-DE" sz="2300" b="1" i="0" u="none" strike="noStrike" kern="1200" cap="none" spc="0" normalizeH="0" baseline="0" noProof="0" dirty="0">
              <a:ln>
                <a:noFill/>
              </a:ln>
              <a:solidFill>
                <a:srgbClr val="7FA4CC"/>
              </a:solidFill>
              <a:effectLst/>
              <a:uLnTx/>
              <a:uFillTx/>
              <a:latin typeface="Arial" pitchFamily="34" charset="0"/>
              <a:ea typeface="ヒラギノ角ゴ Pro W3" pitchFamily="-109" charset="-128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75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</a:t>
            </a:r>
            <a:r>
              <a:rPr lang="de-DE" dirty="0"/>
              <a:t> Template</a:t>
            </a: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Architecture</a:t>
            </a:r>
            <a:r>
              <a:rPr lang="de-DE" dirty="0"/>
              <a:t> </a:t>
            </a:r>
            <a:r>
              <a:rPr lang="de-DE" dirty="0" err="1"/>
              <a:t>Decisions</a:t>
            </a:r>
            <a:endParaRPr lang="de-DE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sz="quarter" idx="14"/>
            <p:extLst>
              <p:ext uri="{D42A27DB-BD31-4B8C-83A1-F6EECF244321}">
                <p14:modId xmlns:p14="http://schemas.microsoft.com/office/powerpoint/2010/main" val="1847405170"/>
              </p:ext>
            </p:extLst>
          </p:nvPr>
        </p:nvGraphicFramePr>
        <p:xfrm>
          <a:off x="3351570" y="2394154"/>
          <a:ext cx="12458701" cy="80034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9669476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</a:t>
            </a:r>
            <a:r>
              <a:rPr lang="de-DE" sz="1700" dirty="0" err="1"/>
              <a:t>browsers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r>
              <a:rPr lang="de-DE" sz="1700" dirty="0"/>
              <a:t> – </a:t>
            </a:r>
            <a:r>
              <a:rPr lang="de-DE" sz="1700" dirty="0" err="1"/>
              <a:t>optionally</a:t>
            </a:r>
            <a:r>
              <a:rPr lang="de-DE" sz="1700" dirty="0"/>
              <a:t> </a:t>
            </a:r>
            <a:r>
              <a:rPr lang="de-DE" sz="1700" dirty="0" err="1"/>
              <a:t>against</a:t>
            </a:r>
            <a:r>
              <a:rPr lang="de-DE" sz="1700" dirty="0"/>
              <a:t> an LDAP </a:t>
            </a:r>
            <a:r>
              <a:rPr lang="de-DE" sz="1700" dirty="0" err="1"/>
              <a:t>directory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Interfaces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PowerShell Command Line Interface and </a:t>
            </a:r>
            <a:r>
              <a:rPr lang="de-DE" sz="1700" dirty="0" err="1"/>
              <a:t>External</a:t>
            </a:r>
            <a:r>
              <a:rPr lang="de-DE" sz="1700" dirty="0"/>
              <a:t> </a:t>
            </a:r>
            <a:r>
              <a:rPr lang="de-DE" sz="1700" dirty="0" err="1"/>
              <a:t>Applications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same Web Service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JobScheduler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Authorization</a:t>
            </a:r>
            <a:r>
              <a:rPr lang="de-DE" sz="1700" dirty="0"/>
              <a:t>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individual </a:t>
            </a:r>
            <a:r>
              <a:rPr lang="de-DE" sz="1700" dirty="0" err="1"/>
              <a:t>requests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JobScheduler Master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/ 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Overview: Components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Components: JOC Cockpit / Web Service / Master / Agent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506006" y="858398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688086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716994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3769361" y="9895781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20" name="Textfeld 41"/>
          <p:cNvSpPr txBox="1"/>
          <p:nvPr/>
        </p:nvSpPr>
        <p:spPr>
          <a:xfrm>
            <a:off x="6036323" y="8848022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6836261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2438204" y="8838298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Access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586691"/>
          </a:xfrm>
          <a:prstGeom prst="bentConnector4">
            <a:avLst>
              <a:gd name="adj1" fmla="val -336590"/>
              <a:gd name="adj2" fmla="val 10973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7739646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Authentication and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Authorization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LDAP</a:t>
            </a:r>
          </a:p>
          <a:p>
            <a:pPr algn="ctr"/>
            <a:r>
              <a:rPr lang="de-DE" sz="1800" b="1" dirty="0"/>
              <a:t>Directory</a:t>
            </a:r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/>
              <a:t>External</a:t>
            </a:r>
            <a:br>
              <a:rPr lang="de-DE" sz="1800" b="1" dirty="0"/>
            </a:br>
            <a:r>
              <a:rPr lang="de-DE" sz="1800" b="1" dirty="0" err="1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606512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608788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605984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213866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213866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213866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695512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875484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Programming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Interface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User Interface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for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control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4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/>
              <a:t>PowerShell</a:t>
            </a:r>
            <a:br>
              <a:rPr lang="de-DE" sz="1800" b="1" dirty="0"/>
            </a:br>
            <a:r>
              <a:rPr lang="de-DE" sz="1800" b="1" dirty="0"/>
              <a:t>CLI</a:t>
            </a:r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Scripting Interface</a:t>
            </a:r>
          </a:p>
        </p:txBody>
      </p:sp>
    </p:spTree>
    <p:extLst>
      <p:ext uri="{BB962C8B-B14F-4D97-AF65-F5344CB8AC3E}">
        <p14:creationId xmlns:p14="http://schemas.microsoft.com/office/powerpoint/2010/main" val="1240980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>
          <a:xfrm>
            <a:off x="3419061" y="2216909"/>
            <a:ext cx="12404035" cy="374656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3419061" y="6122504"/>
            <a:ext cx="12404035" cy="4320209"/>
          </a:xfrm>
          <a:prstGeom prst="rect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Network Zone </a:t>
            </a:r>
            <a:r>
              <a:rPr lang="de-DE" sz="1700" b="1" dirty="0" err="1"/>
              <a:t>with</a:t>
            </a:r>
            <a:br>
              <a:rPr lang="de-DE" sz="1700" b="1" dirty="0"/>
            </a:br>
            <a:r>
              <a:rPr lang="de-DE" sz="1700" b="1" dirty="0" err="1"/>
              <a:t>restricted</a:t>
            </a:r>
            <a:r>
              <a:rPr lang="de-DE" sz="1700" b="1" dirty="0"/>
              <a:t> </a:t>
            </a: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b="1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have</a:t>
            </a:r>
            <a:r>
              <a:rPr lang="de-DE" sz="1700" dirty="0"/>
              <a:t> limited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requires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Any</a:t>
            </a:r>
            <a:r>
              <a:rPr lang="de-DE" sz="1700" dirty="0"/>
              <a:t> </a:t>
            </a:r>
            <a:r>
              <a:rPr lang="de-DE" sz="1700" dirty="0" err="1"/>
              <a:t>connection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Master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authenticated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con-figured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</a:t>
            </a:r>
            <a:r>
              <a:rPr lang="de-DE" sz="1700" dirty="0" err="1"/>
              <a:t>use</a:t>
            </a:r>
            <a:r>
              <a:rPr lang="de-DE" sz="1700" dirty="0"/>
              <a:t> LDAP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Use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HTTPS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connec-tions</a:t>
            </a:r>
            <a:r>
              <a:rPr lang="de-DE" sz="1700" dirty="0"/>
              <a:t>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enforced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br>
              <a:rPr lang="de-DE" sz="1700" dirty="0"/>
            </a:br>
            <a:r>
              <a:rPr lang="de-DE" sz="1700" b="1" dirty="0"/>
              <a:t>Network Zone </a:t>
            </a:r>
            <a:r>
              <a:rPr lang="de-DE" sz="1700" b="1" dirty="0" err="1"/>
              <a:t>without</a:t>
            </a:r>
            <a:br>
              <a:rPr lang="de-DE" sz="1700" b="1" dirty="0"/>
            </a:br>
            <a:r>
              <a:rPr lang="de-DE" sz="1700" b="1" dirty="0" err="1"/>
              <a:t>user</a:t>
            </a:r>
            <a:r>
              <a:rPr lang="de-DE" sz="1700" b="1" dirty="0"/>
              <a:t> </a:t>
            </a:r>
            <a:r>
              <a:rPr lang="de-DE" sz="1700" b="1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Master and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in </a:t>
            </a:r>
            <a:r>
              <a:rPr lang="de-DE" sz="1700" dirty="0" err="1"/>
              <a:t>this</a:t>
            </a:r>
            <a:r>
              <a:rPr lang="de-DE" sz="1700" dirty="0"/>
              <a:t> </a:t>
            </a:r>
            <a:r>
              <a:rPr lang="de-DE" sz="1700" dirty="0" err="1"/>
              <a:t>zone</a:t>
            </a:r>
            <a:r>
              <a:rPr lang="de-DE" sz="1700" dirty="0"/>
              <a:t> </a:t>
            </a:r>
            <a:r>
              <a:rPr lang="de-DE" sz="1700" dirty="0" err="1"/>
              <a:t>without</a:t>
            </a:r>
            <a:r>
              <a:rPr lang="de-DE" sz="1700" dirty="0"/>
              <a:t> </a:t>
            </a:r>
            <a:r>
              <a:rPr lang="de-DE" sz="1700" dirty="0" err="1"/>
              <a:t>direct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access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Master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Agent </a:t>
            </a:r>
            <a:r>
              <a:rPr lang="de-DE" sz="1700" dirty="0" err="1"/>
              <a:t>instances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exclusively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Master </a:t>
            </a:r>
            <a:r>
              <a:rPr lang="de-DE" sz="1700" dirty="0" err="1"/>
              <a:t>instances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Overview: Security 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Security: JOC Cockpit / Web Service / Master / Agent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506006" y="8849449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152948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0" name="Abgerundetes Rechteck 99"/>
          <p:cNvSpPr/>
          <p:nvPr/>
        </p:nvSpPr>
        <p:spPr>
          <a:xfrm>
            <a:off x="13039354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101" name="Abgerundetes Rechteck 100"/>
          <p:cNvSpPr/>
          <p:nvPr/>
        </p:nvSpPr>
        <p:spPr>
          <a:xfrm>
            <a:off x="5054205" y="6953550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cxnSp>
        <p:nvCxnSpPr>
          <p:cNvPr id="160" name="Gewinkelte Verbindung 159"/>
          <p:cNvCxnSpPr>
            <a:stCxn id="101" idx="2"/>
            <a:endCxn id="98" idx="2"/>
          </p:cNvCxnSpPr>
          <p:nvPr/>
        </p:nvCxnSpPr>
        <p:spPr>
          <a:xfrm rot="16200000" flipH="1">
            <a:off x="7052216" y="6982458"/>
            <a:ext cx="1431139" cy="347644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9" name="Textfeld 41"/>
          <p:cNvSpPr txBox="1"/>
          <p:nvPr/>
        </p:nvSpPr>
        <p:spPr>
          <a:xfrm>
            <a:off x="12225563" y="9969521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20" name="Textfeld 41"/>
          <p:cNvSpPr txBox="1"/>
          <p:nvPr/>
        </p:nvSpPr>
        <p:spPr>
          <a:xfrm>
            <a:off x="6036323" y="9113486"/>
            <a:ext cx="2670137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l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21" name="Gewinkelte Verbindung 20493"/>
          <p:cNvCxnSpPr>
            <a:stCxn id="100" idx="2"/>
            <a:endCxn id="98" idx="4"/>
          </p:cNvCxnSpPr>
          <p:nvPr/>
        </p:nvCxnSpPr>
        <p:spPr>
          <a:xfrm rot="5400000">
            <a:off x="11680191" y="7101725"/>
            <a:ext cx="1431139" cy="323790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feld 41"/>
          <p:cNvSpPr txBox="1"/>
          <p:nvPr/>
        </p:nvSpPr>
        <p:spPr>
          <a:xfrm>
            <a:off x="11211340" y="9117014"/>
            <a:ext cx="2775714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indent="-211501" algn="r" defTabSz="282001" eaLnBrk="0" hangingPunct="0">
              <a:spcBef>
                <a:spcPct val="20000"/>
              </a:spcBef>
            </a:pP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lang="de-DE" sz="1400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400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lang="de-DE" sz="1400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24" name="Abgerundetes Rechteck 99"/>
          <p:cNvSpPr/>
          <p:nvPr/>
        </p:nvSpPr>
        <p:spPr>
          <a:xfrm>
            <a:off x="9152948" y="230690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cxnSp>
        <p:nvCxnSpPr>
          <p:cNvPr id="22" name="Elbow Connector 21"/>
          <p:cNvCxnSpPr>
            <a:stCxn id="12" idx="6"/>
            <a:endCxn id="98" idx="3"/>
          </p:cNvCxnSpPr>
          <p:nvPr/>
        </p:nvCxnSpPr>
        <p:spPr>
          <a:xfrm flipH="1">
            <a:off x="10141406" y="5170894"/>
            <a:ext cx="1189078" cy="4852155"/>
          </a:xfrm>
          <a:prstGeom prst="bentConnector4">
            <a:avLst>
              <a:gd name="adj1" fmla="val -340468"/>
              <a:gd name="adj2" fmla="val 10471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llipse 11"/>
          <p:cNvSpPr/>
          <p:nvPr/>
        </p:nvSpPr>
        <p:spPr>
          <a:xfrm>
            <a:off x="8926133" y="4529186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2"/>
            <a:endCxn id="12" idx="0"/>
          </p:cNvCxnSpPr>
          <p:nvPr/>
        </p:nvCxnSpPr>
        <p:spPr>
          <a:xfrm>
            <a:off x="10128308" y="3358464"/>
            <a:ext cx="1" cy="1170722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1" name="Gerade Verbindung mit Pfeil 90"/>
          <p:cNvCxnSpPr>
            <a:stCxn id="99" idx="2"/>
            <a:endCxn id="98" idx="1"/>
          </p:cNvCxnSpPr>
          <p:nvPr/>
        </p:nvCxnSpPr>
        <p:spPr>
          <a:xfrm>
            <a:off x="10128308" y="8005110"/>
            <a:ext cx="13098" cy="844339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7" name="Textfeld 41"/>
          <p:cNvSpPr txBox="1"/>
          <p:nvPr/>
        </p:nvSpPr>
        <p:spPr>
          <a:xfrm>
            <a:off x="5420823" y="4849229"/>
            <a:ext cx="3425371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LDAP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108" name="Zylinder 107"/>
          <p:cNvSpPr/>
          <p:nvPr/>
        </p:nvSpPr>
        <p:spPr>
          <a:xfrm>
            <a:off x="3869705" y="4584546"/>
            <a:ext cx="1271761" cy="1172696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LDAP</a:t>
            </a:r>
          </a:p>
          <a:p>
            <a:pPr algn="ctr"/>
            <a:r>
              <a:rPr lang="de-DE" sz="1800" b="1" dirty="0"/>
              <a:t>Directory</a:t>
            </a:r>
          </a:p>
        </p:txBody>
      </p:sp>
      <p:cxnSp>
        <p:nvCxnSpPr>
          <p:cNvPr id="102" name="Gerade Verbindung mit Pfeil 101"/>
          <p:cNvCxnSpPr>
            <a:stCxn id="12" idx="2"/>
            <a:endCxn id="108" idx="4"/>
          </p:cNvCxnSpPr>
          <p:nvPr/>
        </p:nvCxnSpPr>
        <p:spPr>
          <a:xfrm flipH="1">
            <a:off x="5141466" y="5170894"/>
            <a:ext cx="3784667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3" name="Ellipse 112"/>
          <p:cNvSpPr/>
          <p:nvPr/>
        </p:nvSpPr>
        <p:spPr>
          <a:xfrm>
            <a:off x="12827805" y="3578173"/>
            <a:ext cx="1973943" cy="917439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 err="1"/>
              <a:t>External</a:t>
            </a:r>
            <a:br>
              <a:rPr lang="de-DE" sz="1800" b="1" dirty="0"/>
            </a:br>
            <a:r>
              <a:rPr lang="de-DE" sz="1800" b="1" dirty="0" err="1"/>
              <a:t>Applications</a:t>
            </a:r>
            <a:endParaRPr lang="de-DE" sz="1800" b="1" dirty="0"/>
          </a:p>
        </p:txBody>
      </p:sp>
      <p:cxnSp>
        <p:nvCxnSpPr>
          <p:cNvPr id="117" name="Gewinkelte Verbindung 116"/>
          <p:cNvCxnSpPr>
            <a:stCxn id="113" idx="2"/>
            <a:endCxn id="12" idx="7"/>
          </p:cNvCxnSpPr>
          <p:nvPr/>
        </p:nvCxnSpPr>
        <p:spPr>
          <a:xfrm rot="10800000" flipV="1">
            <a:off x="10978375" y="4036892"/>
            <a:ext cx="1849430" cy="68024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R:\backup\sales\SOS-Web-Site\2016-JOE-Cockpit\us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26177" y="2468166"/>
            <a:ext cx="606776" cy="729037"/>
          </a:xfrm>
          <a:prstGeom prst="rect">
            <a:avLst/>
          </a:prstGeom>
          <a:noFill/>
        </p:spPr>
      </p:pic>
      <p:grpSp>
        <p:nvGrpSpPr>
          <p:cNvPr id="87" name="Gruppieren 86"/>
          <p:cNvGrpSpPr/>
          <p:nvPr/>
        </p:nvGrpSpPr>
        <p:grpSpPr>
          <a:xfrm>
            <a:off x="11653562" y="7871976"/>
            <a:ext cx="1289724" cy="709690"/>
            <a:chOff x="4444610" y="8136336"/>
            <a:chExt cx="1289724" cy="709690"/>
          </a:xfrm>
        </p:grpSpPr>
        <p:sp>
          <p:nvSpPr>
            <p:cNvPr id="86" name="Abgerundetes Rechteck 85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4" name="Abgerundetes Rechteck 83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85" name="Abgerundetes Rechteck 84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88" name="Gruppieren 87"/>
          <p:cNvGrpSpPr/>
          <p:nvPr/>
        </p:nvGrpSpPr>
        <p:grpSpPr>
          <a:xfrm>
            <a:off x="7621451" y="7874252"/>
            <a:ext cx="1289724" cy="709690"/>
            <a:chOff x="4444610" y="8136336"/>
            <a:chExt cx="1289724" cy="709690"/>
          </a:xfrm>
        </p:grpSpPr>
        <p:sp>
          <p:nvSpPr>
            <p:cNvPr id="89" name="Abgerundetes Rechteck 88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0" name="Abgerundetes Rechteck 89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2" name="Abgerundetes Rechteck 91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grpSp>
        <p:nvGrpSpPr>
          <p:cNvPr id="93" name="Gruppieren 92"/>
          <p:cNvGrpSpPr/>
          <p:nvPr/>
        </p:nvGrpSpPr>
        <p:grpSpPr>
          <a:xfrm>
            <a:off x="3660668" y="7871448"/>
            <a:ext cx="1289724" cy="709690"/>
            <a:chOff x="4444610" y="8136336"/>
            <a:chExt cx="1289724" cy="709690"/>
          </a:xfrm>
        </p:grpSpPr>
        <p:sp>
          <p:nvSpPr>
            <p:cNvPr id="94" name="Abgerundetes Rechteck 93"/>
            <p:cNvSpPr/>
            <p:nvPr/>
          </p:nvSpPr>
          <p:spPr>
            <a:xfrm>
              <a:off x="4649325" y="8136336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5" name="Abgerundetes Rechteck 94"/>
            <p:cNvSpPr/>
            <p:nvPr/>
          </p:nvSpPr>
          <p:spPr>
            <a:xfrm>
              <a:off x="4551517" y="8229600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endParaRPr lang="de-DE" sz="1800" b="1" dirty="0"/>
            </a:p>
          </p:txBody>
        </p:sp>
        <p:sp>
          <p:nvSpPr>
            <p:cNvPr id="97" name="Abgerundetes Rechteck 96"/>
            <p:cNvSpPr/>
            <p:nvPr/>
          </p:nvSpPr>
          <p:spPr>
            <a:xfrm>
              <a:off x="4444610" y="8327411"/>
              <a:ext cx="1085009" cy="518615"/>
            </a:xfrm>
            <a:prstGeom prst="roundRect">
              <a:avLst/>
            </a:prstGeom>
            <a:gradFill>
              <a:gsLst>
                <a:gs pos="0">
                  <a:srgbClr val="C00000"/>
                </a:gs>
                <a:gs pos="100000">
                  <a:srgbClr val="FF0000"/>
                </a:gs>
              </a:gsLst>
            </a:gradFill>
            <a:ln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1pPr>
              <a:lvl2pPr marL="45712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2pPr>
              <a:lvl3pPr marL="914247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3pPr>
              <a:lvl4pPr marL="1371371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4pPr>
              <a:lvl5pPr marL="1828494" algn="ctr" rtl="0" fontAlgn="base">
                <a:spcBef>
                  <a:spcPct val="0"/>
                </a:spcBef>
                <a:spcAft>
                  <a:spcPct val="0"/>
                </a:spcAft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5pPr>
              <a:lvl6pPr marL="2285618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6pPr>
              <a:lvl7pPr marL="2742742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7pPr>
              <a:lvl8pPr marL="3199865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8pPr>
              <a:lvl9pPr marL="3656989" algn="l" defTabSz="914247" rtl="0" eaLnBrk="1" latinLnBrk="0" hangingPunct="1">
                <a:defRPr sz="4400" kern="1200">
                  <a:solidFill>
                    <a:schemeClr val="lt1"/>
                  </a:solidFill>
                  <a:latin typeface="+mn-lt"/>
                  <a:ea typeface="+mn-ea"/>
                  <a:cs typeface="+mn-cs"/>
                  <a:sym typeface="Gill Sans" pitchFamily="-109" charset="0"/>
                </a:defRPr>
              </a:lvl9pPr>
            </a:lstStyle>
            <a:p>
              <a:pPr algn="ctr"/>
              <a:r>
                <a:rPr lang="de-DE" sz="1800" b="1" dirty="0" err="1"/>
                <a:t>Agents</a:t>
              </a:r>
              <a:r>
                <a:rPr lang="de-DE" sz="1800" b="1" dirty="0"/>
                <a:t> </a:t>
              </a:r>
            </a:p>
          </p:txBody>
        </p:sp>
      </p:grpSp>
      <p:cxnSp>
        <p:nvCxnSpPr>
          <p:cNvPr id="105" name="Gewinkelte Verbindung 104"/>
          <p:cNvCxnSpPr>
            <a:stCxn id="101" idx="1"/>
            <a:endCxn id="94" idx="0"/>
          </p:cNvCxnSpPr>
          <p:nvPr/>
        </p:nvCxnSpPr>
        <p:spPr>
          <a:xfrm rot="10800000" flipV="1">
            <a:off x="4407889" y="7479330"/>
            <a:ext cx="646317" cy="39211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2" name="Gewinkelte Verbindung 104"/>
          <p:cNvCxnSpPr>
            <a:stCxn id="99" idx="1"/>
            <a:endCxn id="89" idx="0"/>
          </p:cNvCxnSpPr>
          <p:nvPr/>
        </p:nvCxnSpPr>
        <p:spPr>
          <a:xfrm rot="10800000" flipV="1">
            <a:off x="8368672" y="7479330"/>
            <a:ext cx="784277" cy="39492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Gewinkelte Verbindung 104"/>
          <p:cNvCxnSpPr>
            <a:stCxn id="100" idx="1"/>
            <a:endCxn id="86" idx="0"/>
          </p:cNvCxnSpPr>
          <p:nvPr/>
        </p:nvCxnSpPr>
        <p:spPr>
          <a:xfrm rot="10800000" flipV="1">
            <a:off x="12400782" y="7479330"/>
            <a:ext cx="638572" cy="39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Gewinkelte Verbindung 127"/>
          <p:cNvCxnSpPr>
            <a:stCxn id="101" idx="0"/>
            <a:endCxn id="100" idx="0"/>
          </p:cNvCxnSpPr>
          <p:nvPr/>
        </p:nvCxnSpPr>
        <p:spPr>
          <a:xfrm rot="5400000" flipH="1" flipV="1">
            <a:off x="10022139" y="2960976"/>
            <a:ext cx="12700" cy="7985149"/>
          </a:xfrm>
          <a:prstGeom prst="bentConnector3">
            <a:avLst>
              <a:gd name="adj1" fmla="val 3057142"/>
            </a:avLst>
          </a:prstGeom>
          <a:ln w="12700">
            <a:solidFill>
              <a:schemeClr val="tx1"/>
            </a:solidFill>
            <a:headEnd type="stealth" w="lg" len="lg"/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7" name="Gerade Verbindung mit Pfeil 136"/>
          <p:cNvCxnSpPr>
            <a:stCxn id="12" idx="4"/>
            <a:endCxn id="99" idx="0"/>
          </p:cNvCxnSpPr>
          <p:nvPr/>
        </p:nvCxnSpPr>
        <p:spPr>
          <a:xfrm flipH="1">
            <a:off x="10128308" y="5812602"/>
            <a:ext cx="1" cy="1140948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>
            <a:stCxn id="1026" idx="3"/>
            <a:endCxn id="24" idx="1"/>
          </p:cNvCxnSpPr>
          <p:nvPr/>
        </p:nvCxnSpPr>
        <p:spPr>
          <a:xfrm flipV="1">
            <a:off x="6332953" y="2832684"/>
            <a:ext cx="2819995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feld 41"/>
          <p:cNvSpPr txBox="1"/>
          <p:nvPr/>
        </p:nvSpPr>
        <p:spPr>
          <a:xfrm>
            <a:off x="10546080" y="3750485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71" name="Textfeld 41"/>
          <p:cNvSpPr txBox="1"/>
          <p:nvPr/>
        </p:nvSpPr>
        <p:spPr>
          <a:xfrm>
            <a:off x="6440070" y="2526222"/>
            <a:ext cx="261099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5</a:t>
            </a:fld>
            <a:endParaRPr lang="de-DE" dirty="0"/>
          </a:p>
        </p:txBody>
      </p:sp>
      <p:sp>
        <p:nvSpPr>
          <p:cNvPr id="47" name="Ellipse 46"/>
          <p:cNvSpPr/>
          <p:nvPr/>
        </p:nvSpPr>
        <p:spPr>
          <a:xfrm>
            <a:off x="5753703" y="3667107"/>
            <a:ext cx="1973943" cy="917439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de-DE" sz="1800" b="1" dirty="0"/>
              <a:t>PowerShell</a:t>
            </a:r>
            <a:br>
              <a:rPr lang="de-DE" sz="1800" b="1" dirty="0"/>
            </a:br>
            <a:r>
              <a:rPr lang="de-DE" sz="1800" b="1" dirty="0"/>
              <a:t>CLI</a:t>
            </a:r>
          </a:p>
        </p:txBody>
      </p:sp>
      <p:cxnSp>
        <p:nvCxnSpPr>
          <p:cNvPr id="48" name="Gewinkelte Verbindung 47"/>
          <p:cNvCxnSpPr>
            <a:stCxn id="47" idx="6"/>
            <a:endCxn id="12" idx="1"/>
          </p:cNvCxnSpPr>
          <p:nvPr/>
        </p:nvCxnSpPr>
        <p:spPr>
          <a:xfrm>
            <a:off x="7727646" y="4125827"/>
            <a:ext cx="1550596" cy="591311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feld 41"/>
          <p:cNvSpPr txBox="1"/>
          <p:nvPr/>
        </p:nvSpPr>
        <p:spPr>
          <a:xfrm>
            <a:off x="7767959" y="3789936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1" name="Textfeld 41"/>
          <p:cNvSpPr txBox="1"/>
          <p:nvPr/>
        </p:nvSpPr>
        <p:spPr>
          <a:xfrm>
            <a:off x="10168395" y="3424132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3" name="Textfeld 41"/>
          <p:cNvSpPr txBox="1"/>
          <p:nvPr/>
        </p:nvSpPr>
        <p:spPr>
          <a:xfrm>
            <a:off x="3440177" y="2372333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</a:t>
            </a: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limited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4" name="Textfeld 41"/>
          <p:cNvSpPr txBox="1"/>
          <p:nvPr/>
        </p:nvSpPr>
        <p:spPr>
          <a:xfrm>
            <a:off x="3440177" y="6169070"/>
            <a:ext cx="2191997" cy="923330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Network Zone </a:t>
            </a: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800" b="1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without</a:t>
            </a:r>
            <a:endParaRPr lang="de-DE" sz="1800" b="1" dirty="0">
              <a:solidFill>
                <a:schemeClr val="tx1"/>
              </a:solidFill>
              <a:latin typeface="Arial"/>
              <a:ea typeface="ヒラギノ角ゴ Pro W3" pitchFamily="-109" charset="-128"/>
              <a:cs typeface="Arial"/>
            </a:endParaRPr>
          </a:p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user</a:t>
            </a:r>
            <a:r>
              <a:rPr lang="de-DE" sz="1800" b="1" dirty="0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lang="de-DE" sz="1800" b="1" dirty="0" err="1">
                <a:solidFill>
                  <a:schemeClr val="tx1"/>
                </a:solidFill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8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5" name="Textfeld 41"/>
          <p:cNvSpPr txBox="1"/>
          <p:nvPr/>
        </p:nvSpPr>
        <p:spPr>
          <a:xfrm>
            <a:off x="7735317" y="7171553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  <p:sp>
        <p:nvSpPr>
          <p:cNvPr id="56" name="Textfeld 41"/>
          <p:cNvSpPr txBox="1"/>
          <p:nvPr/>
        </p:nvSpPr>
        <p:spPr>
          <a:xfrm>
            <a:off x="12247078" y="4849228"/>
            <a:ext cx="3135396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L="211501" marR="0" indent="-211501" algn="r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proprietary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protocol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sp>
        <p:nvSpPr>
          <p:cNvPr id="58" name="Textfeld 41"/>
          <p:cNvSpPr txBox="1"/>
          <p:nvPr/>
        </p:nvSpPr>
        <p:spPr>
          <a:xfrm>
            <a:off x="10178408" y="6199691"/>
            <a:ext cx="2320439" cy="307777"/>
          </a:xfrm>
          <a:prstGeom prst="rect">
            <a:avLst/>
          </a:prstGeom>
        </p:spPr>
        <p:txBody>
          <a:bodyPr wrap="square" rtlCol="0">
            <a:spAutoFit/>
          </a:bodyPr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rgbClr val="000000"/>
                </a:solidFill>
                <a:latin typeface="Gill Sans" pitchFamily="-109" charset="0"/>
                <a:ea typeface="ヒラギノ角ゴ ProN W3" pitchFamily="-109" charset="-128"/>
                <a:cs typeface="+mn-cs"/>
                <a:sym typeface="Gill Sans" pitchFamily="-109" charset="0"/>
              </a:defRPr>
            </a:lvl9pPr>
          </a:lstStyle>
          <a:p>
            <a:pPr marR="0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HTTP / HTTPS</a:t>
            </a:r>
          </a:p>
        </p:txBody>
      </p:sp>
    </p:spTree>
    <p:extLst>
      <p:ext uri="{BB962C8B-B14F-4D97-AF65-F5344CB8AC3E}">
        <p14:creationId xmlns:p14="http://schemas.microsoft.com/office/powerpoint/2010/main" val="3406555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Overview</a:t>
            </a:r>
            <a:r>
              <a:rPr lang="de-DE" dirty="0"/>
              <a:t>: </a:t>
            </a:r>
            <a:r>
              <a:rPr lang="de-DE" dirty="0" err="1"/>
              <a:t>Supported</a:t>
            </a:r>
            <a:r>
              <a:rPr lang="de-DE" dirty="0"/>
              <a:t> </a:t>
            </a:r>
            <a:r>
              <a:rPr lang="de-DE" dirty="0" err="1"/>
              <a:t>Platforms</a:t>
            </a:r>
            <a:endParaRPr lang="de-DE" dirty="0"/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 err="1"/>
              <a:t>Platforms</a:t>
            </a:r>
            <a:r>
              <a:rPr lang="de-DE" dirty="0"/>
              <a:t>: JOC Cockpit / Web Service / Master / Agent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15"/>
          </p:nvPr>
        </p:nvSpPr>
        <p:spPr>
          <a:ln w="2540">
            <a:solidFill>
              <a:schemeClr val="tx1"/>
            </a:solidFill>
            <a:prstDash val="sysDash"/>
          </a:ln>
        </p:spPr>
        <p:txBody>
          <a:bodyPr lIns="36000" tIns="36000" rIns="36000" bIns="36000"/>
          <a:lstStyle/>
          <a:p>
            <a:r>
              <a:rPr lang="de-DE" b="1" dirty="0"/>
              <a:t>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JOC Cockpit and REST Web Service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r>
              <a:rPr lang="de-DE" b="1" dirty="0"/>
              <a:t>Master / Agent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Master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Windows and Linux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JobScheduler </a:t>
            </a:r>
            <a:r>
              <a:rPr lang="de-DE" dirty="0" err="1"/>
              <a:t>Agents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supports</a:t>
            </a:r>
            <a:r>
              <a:rPr lang="de-DE" dirty="0"/>
              <a:t> a Java Virtual </a:t>
            </a:r>
            <a:r>
              <a:rPr lang="de-DE" dirty="0" err="1"/>
              <a:t>Machine</a:t>
            </a:r>
            <a:endParaRPr lang="de-DE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The JobScheduler REST Web Service and Master </a:t>
            </a:r>
            <a:r>
              <a:rPr lang="de-DE" dirty="0" err="1"/>
              <a:t>use</a:t>
            </a:r>
            <a:r>
              <a:rPr lang="de-DE" dirty="0"/>
              <a:t> a </a:t>
            </a:r>
            <a:r>
              <a:rPr lang="de-DE" dirty="0" err="1"/>
              <a:t>database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</a:t>
            </a:r>
            <a:r>
              <a:rPr lang="de-DE" dirty="0" err="1"/>
              <a:t>platform</a:t>
            </a:r>
            <a:endParaRPr lang="de-DE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b="1" dirty="0"/>
          </a:p>
          <a:p>
            <a:pPr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b="1" dirty="0"/>
              <a:t>Jobs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</a:t>
            </a:r>
            <a:r>
              <a:rPr lang="de-DE" dirty="0" err="1"/>
              <a:t>locally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Master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dirty="0"/>
              <a:t>Jobs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executed</a:t>
            </a:r>
            <a:r>
              <a:rPr lang="de-DE" dirty="0"/>
              <a:t> on </a:t>
            </a:r>
            <a:r>
              <a:rPr lang="de-DE" dirty="0" err="1"/>
              <a:t>any</a:t>
            </a:r>
            <a:r>
              <a:rPr lang="de-DE" dirty="0"/>
              <a:t> JobScheduler Agent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6</a:t>
            </a:fld>
            <a:endParaRPr lang="de-DE" dirty="0"/>
          </a:p>
        </p:txBody>
      </p:sp>
      <p:sp>
        <p:nvSpPr>
          <p:cNvPr id="54" name="Abgerundetes Rechteck 53"/>
          <p:cNvSpPr/>
          <p:nvPr/>
        </p:nvSpPr>
        <p:spPr>
          <a:xfrm>
            <a:off x="443750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Windows</a:t>
            </a:r>
          </a:p>
        </p:txBody>
      </p:sp>
      <p:sp>
        <p:nvSpPr>
          <p:cNvPr id="56" name="Abgerundetes Rechteck 55"/>
          <p:cNvSpPr/>
          <p:nvPr/>
        </p:nvSpPr>
        <p:spPr>
          <a:xfrm>
            <a:off x="667778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Linux</a:t>
            </a:r>
          </a:p>
        </p:txBody>
      </p:sp>
      <p:sp>
        <p:nvSpPr>
          <p:cNvPr id="57" name="Abgerundetes Rechteck 56"/>
          <p:cNvSpPr/>
          <p:nvPr/>
        </p:nvSpPr>
        <p:spPr>
          <a:xfrm>
            <a:off x="891806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Solaris</a:t>
            </a:r>
          </a:p>
        </p:txBody>
      </p:sp>
      <p:sp>
        <p:nvSpPr>
          <p:cNvPr id="58" name="Abgerundetes Rechteck 57"/>
          <p:cNvSpPr/>
          <p:nvPr/>
        </p:nvSpPr>
        <p:spPr>
          <a:xfrm>
            <a:off x="5561651" y="5097284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cxnSp>
        <p:nvCxnSpPr>
          <p:cNvPr id="77" name="Gerade Verbindung mit Pfeil 76"/>
          <p:cNvCxnSpPr>
            <a:stCxn id="58" idx="2"/>
          </p:cNvCxnSpPr>
          <p:nvPr/>
        </p:nvCxnSpPr>
        <p:spPr>
          <a:xfrm>
            <a:off x="6537011" y="6148844"/>
            <a:ext cx="3609" cy="85853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Abgerundetes Rechteck 24"/>
          <p:cNvSpPr/>
          <p:nvPr/>
        </p:nvSpPr>
        <p:spPr>
          <a:xfrm>
            <a:off x="10074596" y="509728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34" name="Gerade Verbindung mit Pfeil 33"/>
          <p:cNvCxnSpPr>
            <a:stCxn id="25" idx="2"/>
          </p:cNvCxnSpPr>
          <p:nvPr/>
        </p:nvCxnSpPr>
        <p:spPr>
          <a:xfrm>
            <a:off x="11049956" y="6148845"/>
            <a:ext cx="7419" cy="853438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Zylinder 13"/>
          <p:cNvSpPr/>
          <p:nvPr/>
        </p:nvSpPr>
        <p:spPr>
          <a:xfrm>
            <a:off x="13751116" y="3603763"/>
            <a:ext cx="1447800" cy="149352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Database</a:t>
            </a:r>
          </a:p>
        </p:txBody>
      </p:sp>
      <p:cxnSp>
        <p:nvCxnSpPr>
          <p:cNvPr id="39" name="Gewinkelte Verbindung 38"/>
          <p:cNvCxnSpPr>
            <a:stCxn id="58" idx="0"/>
          </p:cNvCxnSpPr>
          <p:nvPr/>
        </p:nvCxnSpPr>
        <p:spPr>
          <a:xfrm rot="5400000" flipH="1" flipV="1">
            <a:off x="9893327" y="1239496"/>
            <a:ext cx="501472" cy="7214105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Textfeld 41"/>
          <p:cNvSpPr txBox="1"/>
          <p:nvPr/>
        </p:nvSpPr>
        <p:spPr>
          <a:xfrm>
            <a:off x="11135480" y="4252296"/>
            <a:ext cx="156210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</a:t>
            </a:r>
            <a:r>
              <a:rPr kumimoji="0" lang="de-DE" sz="1400" b="0" i="0" u="none" strike="noStrike" kern="1200" cap="none" spc="0" normalizeH="0" baseline="0" noProof="0" dirty="0" err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access</a:t>
            </a:r>
            <a:endParaRPr kumimoji="0" lang="de-DE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/>
              <a:ea typeface="ヒラギノ角ゴ Pro W3" pitchFamily="-109" charset="-128"/>
              <a:cs typeface="Arial"/>
            </a:endParaRPr>
          </a:p>
        </p:txBody>
      </p:sp>
      <p:cxnSp>
        <p:nvCxnSpPr>
          <p:cNvPr id="53" name="Gewinkelte Verbindung 52"/>
          <p:cNvCxnSpPr>
            <a:stCxn id="25" idx="0"/>
          </p:cNvCxnSpPr>
          <p:nvPr/>
        </p:nvCxnSpPr>
        <p:spPr>
          <a:xfrm rot="5400000" flipH="1" flipV="1">
            <a:off x="12275169" y="3621336"/>
            <a:ext cx="250737" cy="2701162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>
            <a:off x="4283195" y="7002283"/>
            <a:ext cx="3377565" cy="0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>
            <a:off x="7660760" y="7002283"/>
            <a:ext cx="5690235" cy="5091"/>
          </a:xfrm>
          <a:prstGeom prst="line">
            <a:avLst/>
          </a:prstGeom>
          <a:ln w="5080">
            <a:solidFill>
              <a:schemeClr val="tx1"/>
            </a:solidFill>
            <a:tailEnd type="non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 Box 85"/>
          <p:cNvSpPr txBox="1">
            <a:spLocks noChangeArrowheads="1"/>
          </p:cNvSpPr>
          <p:nvPr/>
        </p:nvSpPr>
        <p:spPr bwMode="auto">
          <a:xfrm>
            <a:off x="13751119" y="5221940"/>
            <a:ext cx="1922469" cy="1538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supported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databases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including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Oracle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SQL Server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>
                <a:solidFill>
                  <a:srgbClr val="696969"/>
                </a:solidFill>
              </a:rPr>
              <a:t>MariaDB</a:t>
            </a:r>
            <a:r>
              <a:rPr lang="de-DE" altLang="de-DE" sz="1400" dirty="0">
                <a:solidFill>
                  <a:srgbClr val="696969"/>
                </a:solidFill>
              </a:rPr>
              <a:t>/MySQL</a:t>
            </a: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 err="1">
                <a:solidFill>
                  <a:srgbClr val="696969"/>
                </a:solidFill>
              </a:rPr>
              <a:t>PostgreSQL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1" name="Text Box 85"/>
          <p:cNvSpPr txBox="1">
            <a:spLocks noChangeArrowheads="1"/>
          </p:cNvSpPr>
          <p:nvPr/>
        </p:nvSpPr>
        <p:spPr bwMode="auto">
          <a:xfrm>
            <a:off x="7601624" y="5141601"/>
            <a:ext cx="2377440" cy="1315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</a:pPr>
            <a:r>
              <a:rPr lang="de-DE" altLang="de-DE" sz="1400" dirty="0" err="1">
                <a:solidFill>
                  <a:srgbClr val="696969"/>
                </a:solidFill>
              </a:rPr>
              <a:t>Enables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job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execution</a:t>
            </a:r>
            <a:r>
              <a:rPr lang="de-DE" altLang="de-DE" sz="1400" dirty="0">
                <a:solidFill>
                  <a:srgbClr val="696969"/>
                </a:solidFill>
              </a:rPr>
              <a:t>:</a:t>
            </a:r>
          </a:p>
          <a:p>
            <a:pPr marL="171450" indent="-171450" algn="l">
              <a:spcBef>
                <a:spcPct val="500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on JobScheduler Master </a:t>
            </a:r>
            <a:r>
              <a:rPr lang="de-DE" altLang="de-DE" sz="1400" dirty="0" err="1">
                <a:solidFill>
                  <a:srgbClr val="696969"/>
                </a:solidFill>
              </a:rPr>
              <a:t>instances</a:t>
            </a:r>
            <a:endParaRPr lang="de-DE" altLang="de-DE" sz="1400" dirty="0">
              <a:solidFill>
                <a:srgbClr val="696969"/>
              </a:solidFill>
            </a:endParaRPr>
          </a:p>
          <a:p>
            <a:pPr marL="171450" indent="-171450" algn="l">
              <a:spcBef>
                <a:spcPts val="300"/>
              </a:spcBef>
              <a:buClr>
                <a:srgbClr val="696969"/>
              </a:buClr>
              <a:buFont typeface="Arial" panose="020B0604020202020204" pitchFamily="34" charset="0"/>
              <a:buChar char="•"/>
            </a:pPr>
            <a:r>
              <a:rPr lang="de-DE" altLang="de-DE" sz="1400" dirty="0">
                <a:solidFill>
                  <a:srgbClr val="696969"/>
                </a:solidFill>
              </a:rPr>
              <a:t>on JobScheduler </a:t>
            </a:r>
            <a:r>
              <a:rPr lang="de-DE" altLang="de-DE" sz="1400" dirty="0" err="1">
                <a:solidFill>
                  <a:srgbClr val="696969"/>
                </a:solidFill>
              </a:rPr>
              <a:t>Agents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for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any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platform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sp>
        <p:nvSpPr>
          <p:cNvPr id="43" name="Abgerundetes Rechteck 42"/>
          <p:cNvSpPr/>
          <p:nvPr/>
        </p:nvSpPr>
        <p:spPr>
          <a:xfrm>
            <a:off x="11223110" y="78557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AIX</a:t>
            </a:r>
          </a:p>
        </p:txBody>
      </p:sp>
      <p:sp>
        <p:nvSpPr>
          <p:cNvPr id="44" name="Abgerundetes Rechteck 43"/>
          <p:cNvSpPr/>
          <p:nvPr/>
        </p:nvSpPr>
        <p:spPr>
          <a:xfrm>
            <a:off x="556526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Mac OS</a:t>
            </a:r>
          </a:p>
        </p:txBody>
      </p:sp>
      <p:sp>
        <p:nvSpPr>
          <p:cNvPr id="45" name="Abgerundetes Rechteck 44"/>
          <p:cNvSpPr/>
          <p:nvPr/>
        </p:nvSpPr>
        <p:spPr>
          <a:xfrm>
            <a:off x="1007249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 err="1"/>
              <a:t>Raspberry</a:t>
            </a:r>
            <a:r>
              <a:rPr lang="de-DE" sz="1800" b="1" dirty="0"/>
              <a:t> Pi</a:t>
            </a:r>
          </a:p>
        </p:txBody>
      </p:sp>
      <p:sp>
        <p:nvSpPr>
          <p:cNvPr id="46" name="Abgerundetes Rechteck 45"/>
          <p:cNvSpPr/>
          <p:nvPr/>
        </p:nvSpPr>
        <p:spPr>
          <a:xfrm>
            <a:off x="7805540" y="9293999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Docker</a:t>
            </a:r>
          </a:p>
        </p:txBody>
      </p:sp>
      <p:cxnSp>
        <p:nvCxnSpPr>
          <p:cNvPr id="5" name="Gerade Verbindung mit Pfeil 4"/>
          <p:cNvCxnSpPr>
            <a:endCxn id="44" idx="0"/>
          </p:cNvCxnSpPr>
          <p:nvPr/>
        </p:nvCxnSpPr>
        <p:spPr>
          <a:xfrm>
            <a:off x="6540620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Gerade Verbindung mit Pfeil 47"/>
          <p:cNvCxnSpPr/>
          <p:nvPr/>
        </p:nvCxnSpPr>
        <p:spPr>
          <a:xfrm>
            <a:off x="8763755" y="7002284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Gerade Verbindung mit Pfeil 48"/>
          <p:cNvCxnSpPr/>
          <p:nvPr/>
        </p:nvCxnSpPr>
        <p:spPr>
          <a:xfrm>
            <a:off x="11057375" y="7002283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Gerade Verbindung mit Pfeil 49"/>
          <p:cNvCxnSpPr>
            <a:endCxn id="43" idx="0"/>
          </p:cNvCxnSpPr>
          <p:nvPr/>
        </p:nvCxnSpPr>
        <p:spPr>
          <a:xfrm>
            <a:off x="12198470" y="7002283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2" name="Text Box 85"/>
          <p:cNvSpPr txBox="1">
            <a:spLocks noChangeArrowheads="1"/>
          </p:cNvSpPr>
          <p:nvPr/>
        </p:nvSpPr>
        <p:spPr bwMode="auto">
          <a:xfrm>
            <a:off x="13521591" y="7905490"/>
            <a:ext cx="1608041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32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32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32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3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spcBef>
                <a:spcPct val="50000"/>
              </a:spcBef>
              <a:buClr>
                <a:srgbClr val="696969"/>
              </a:buClr>
              <a:buFont typeface="Wingdings" pitchFamily="2" charset="2"/>
              <a:buNone/>
            </a:pPr>
            <a:r>
              <a:rPr lang="de-DE" altLang="de-DE" sz="1400" dirty="0">
                <a:solidFill>
                  <a:srgbClr val="696969"/>
                </a:solidFill>
              </a:rPr>
              <a:t>Works </a:t>
            </a:r>
            <a:r>
              <a:rPr lang="de-DE" altLang="de-DE" sz="1400" dirty="0" err="1">
                <a:solidFill>
                  <a:srgbClr val="696969"/>
                </a:solidFill>
              </a:rPr>
              <a:t>with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any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platform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that</a:t>
            </a:r>
            <a:r>
              <a:rPr lang="de-DE" altLang="de-DE" sz="1400" dirty="0">
                <a:solidFill>
                  <a:srgbClr val="696969"/>
                </a:solidFill>
              </a:rPr>
              <a:t> </a:t>
            </a:r>
            <a:r>
              <a:rPr lang="de-DE" altLang="de-DE" sz="1400" dirty="0" err="1">
                <a:solidFill>
                  <a:srgbClr val="696969"/>
                </a:solidFill>
              </a:rPr>
              <a:t>supports</a:t>
            </a:r>
            <a:r>
              <a:rPr lang="de-DE" altLang="de-DE" sz="1400" dirty="0">
                <a:solidFill>
                  <a:srgbClr val="696969"/>
                </a:solidFill>
              </a:rPr>
              <a:t> a Java Virtual </a:t>
            </a:r>
            <a:r>
              <a:rPr lang="de-DE" altLang="de-DE" sz="1400" dirty="0" err="1">
                <a:solidFill>
                  <a:srgbClr val="696969"/>
                </a:solidFill>
              </a:rPr>
              <a:t>Machine</a:t>
            </a:r>
            <a:endParaRPr lang="de-DE" altLang="de-DE" sz="1400" dirty="0">
              <a:solidFill>
                <a:srgbClr val="696969"/>
              </a:solidFill>
            </a:endParaRPr>
          </a:p>
        </p:txBody>
      </p:sp>
      <p:cxnSp>
        <p:nvCxnSpPr>
          <p:cNvPr id="59" name="Gerade Verbindung mit Pfeil 58"/>
          <p:cNvCxnSpPr/>
          <p:nvPr/>
        </p:nvCxnSpPr>
        <p:spPr>
          <a:xfrm>
            <a:off x="7660760" y="7002284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Abgerundetes Rechteck 34"/>
          <p:cNvSpPr/>
          <p:nvPr/>
        </p:nvSpPr>
        <p:spPr>
          <a:xfrm>
            <a:off x="3307835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HP-UX</a:t>
            </a:r>
          </a:p>
        </p:txBody>
      </p:sp>
      <p:cxnSp>
        <p:nvCxnSpPr>
          <p:cNvPr id="36" name="Gerade Verbindung mit Pfeil 35"/>
          <p:cNvCxnSpPr/>
          <p:nvPr/>
        </p:nvCxnSpPr>
        <p:spPr>
          <a:xfrm>
            <a:off x="4273670" y="7011809"/>
            <a:ext cx="0" cy="2291715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bgerundetes Rechteck 36"/>
          <p:cNvSpPr/>
          <p:nvPr/>
        </p:nvSpPr>
        <p:spPr>
          <a:xfrm>
            <a:off x="12377540" y="9303524"/>
            <a:ext cx="1950720" cy="1051560"/>
          </a:xfrm>
          <a:prstGeom prst="roundRect">
            <a:avLst/>
          </a:prstGeom>
          <a:gradFill>
            <a:gsLst>
              <a:gs pos="0">
                <a:schemeClr val="accent1">
                  <a:tint val="100000"/>
                  <a:shade val="100000"/>
                  <a:satMod val="130000"/>
                </a:schemeClr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</a:p>
          <a:p>
            <a:pPr algn="ctr"/>
            <a:r>
              <a:rPr lang="de-DE" sz="1800" b="1" dirty="0"/>
              <a:t>Agent</a:t>
            </a:r>
            <a:br>
              <a:rPr lang="de-DE" sz="1800" b="1" dirty="0"/>
            </a:br>
            <a:r>
              <a:rPr lang="de-DE" sz="1800" b="1" dirty="0"/>
              <a:t>... </a:t>
            </a:r>
            <a:r>
              <a:rPr lang="de-DE" sz="1800" b="1" dirty="0" err="1"/>
              <a:t>any</a:t>
            </a:r>
            <a:r>
              <a:rPr lang="de-DE" sz="1800" b="1" dirty="0"/>
              <a:t> </a:t>
            </a:r>
            <a:r>
              <a:rPr lang="de-DE" sz="1800" b="1" dirty="0" err="1"/>
              <a:t>platform</a:t>
            </a:r>
            <a:endParaRPr lang="de-DE" sz="1800" b="1" dirty="0"/>
          </a:p>
        </p:txBody>
      </p:sp>
      <p:cxnSp>
        <p:nvCxnSpPr>
          <p:cNvPr id="38" name="Gerade Verbindung mit Pfeil 37"/>
          <p:cNvCxnSpPr/>
          <p:nvPr/>
        </p:nvCxnSpPr>
        <p:spPr>
          <a:xfrm>
            <a:off x="13350995" y="7030858"/>
            <a:ext cx="0" cy="2263140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Abgerundetes Rechteck 46"/>
          <p:cNvSpPr/>
          <p:nvPr/>
        </p:nvSpPr>
        <p:spPr>
          <a:xfrm>
            <a:off x="4445522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JOC Cockpit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sp>
        <p:nvSpPr>
          <p:cNvPr id="51" name="Abgerundetes Rechteck 50"/>
          <p:cNvSpPr/>
          <p:nvPr/>
        </p:nvSpPr>
        <p:spPr>
          <a:xfrm>
            <a:off x="8926082" y="2554627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JOC Cockpit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55" name="Gewinkelte Verbindung 54"/>
          <p:cNvCxnSpPr>
            <a:stCxn id="62" idx="2"/>
          </p:cNvCxnSpPr>
          <p:nvPr/>
        </p:nvCxnSpPr>
        <p:spPr>
          <a:xfrm rot="16200000" flipH="1">
            <a:off x="10412106" y="847222"/>
            <a:ext cx="580046" cy="6097978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Gewinkelte Verbindung 60"/>
          <p:cNvCxnSpPr>
            <a:stCxn id="63" idx="2"/>
          </p:cNvCxnSpPr>
          <p:nvPr/>
        </p:nvCxnSpPr>
        <p:spPr>
          <a:xfrm rot="16200000" flipH="1">
            <a:off x="12791924" y="3012734"/>
            <a:ext cx="365738" cy="1552646"/>
          </a:xfrm>
          <a:prstGeom prst="bentConnector2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Abgerundetes Rechteck 61"/>
          <p:cNvSpPr/>
          <p:nvPr/>
        </p:nvSpPr>
        <p:spPr>
          <a:xfrm>
            <a:off x="667778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Web Service</a:t>
            </a:r>
          </a:p>
          <a:p>
            <a:pPr algn="ctr"/>
            <a:r>
              <a:rPr lang="de-DE" sz="1800" b="1" dirty="0"/>
              <a:t>Windows</a:t>
            </a:r>
          </a:p>
        </p:txBody>
      </p:sp>
      <p:sp>
        <p:nvSpPr>
          <p:cNvPr id="63" name="Abgerundetes Rechteck 62"/>
          <p:cNvSpPr/>
          <p:nvPr/>
        </p:nvSpPr>
        <p:spPr>
          <a:xfrm>
            <a:off x="11223110" y="255462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Web Service</a:t>
            </a:r>
          </a:p>
          <a:p>
            <a:pPr algn="ctr"/>
            <a:r>
              <a:rPr lang="de-DE" sz="1800" b="1" dirty="0"/>
              <a:t>Linux</a:t>
            </a:r>
          </a:p>
        </p:txBody>
      </p:sp>
      <p:cxnSp>
        <p:nvCxnSpPr>
          <p:cNvPr id="24" name="Gerade Verbindung mit Pfeil 23"/>
          <p:cNvCxnSpPr>
            <a:stCxn id="47" idx="3"/>
            <a:endCxn id="62" idx="1"/>
          </p:cNvCxnSpPr>
          <p:nvPr/>
        </p:nvCxnSpPr>
        <p:spPr>
          <a:xfrm>
            <a:off x="6396242" y="3080408"/>
            <a:ext cx="281538" cy="0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Gerade Verbindung mit Pfeil 26"/>
          <p:cNvCxnSpPr>
            <a:stCxn id="51" idx="3"/>
            <a:endCxn id="63" idx="1"/>
          </p:cNvCxnSpPr>
          <p:nvPr/>
        </p:nvCxnSpPr>
        <p:spPr>
          <a:xfrm>
            <a:off x="10876802" y="3080407"/>
            <a:ext cx="346308" cy="1"/>
          </a:xfrm>
          <a:prstGeom prst="straightConnector1">
            <a:avLst/>
          </a:prstGeom>
          <a:ln w="12700">
            <a:solidFill>
              <a:schemeClr val="tx1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mit Pfeil 63"/>
          <p:cNvCxnSpPr/>
          <p:nvPr/>
        </p:nvCxnSpPr>
        <p:spPr>
          <a:xfrm>
            <a:off x="5395665" y="7030858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mit Pfeil 64"/>
          <p:cNvCxnSpPr/>
          <p:nvPr/>
        </p:nvCxnSpPr>
        <p:spPr>
          <a:xfrm>
            <a:off x="9893420" y="7030857"/>
            <a:ext cx="0" cy="853441"/>
          </a:xfrm>
          <a:prstGeom prst="straightConnector1">
            <a:avLst/>
          </a:prstGeom>
          <a:ln w="5080">
            <a:solidFill>
              <a:schemeClr val="tx1"/>
            </a:solidFill>
            <a:tailEnd type="arrow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6274752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performs</a:t>
            </a:r>
            <a:r>
              <a:rPr lang="de-DE" sz="1700" dirty="0"/>
              <a:t> </a:t>
            </a:r>
            <a:r>
              <a:rPr lang="de-DE" sz="1700" dirty="0" err="1"/>
              <a:t>authentication</a:t>
            </a:r>
            <a:r>
              <a:rPr lang="de-DE" sz="1700" dirty="0"/>
              <a:t> and </a:t>
            </a:r>
            <a:r>
              <a:rPr lang="de-DE" sz="1700" dirty="0" err="1"/>
              <a:t>authorization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local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remote </a:t>
            </a:r>
            <a:r>
              <a:rPr lang="de-DE" sz="1700" dirty="0" err="1"/>
              <a:t>tasks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/>
              <a:t>Databases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mapped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</a:t>
            </a:r>
            <a:r>
              <a:rPr lang="de-DE" sz="1700" dirty="0" err="1"/>
              <a:t>common</a:t>
            </a:r>
            <a:r>
              <a:rPr lang="de-DE" sz="1700" dirty="0"/>
              <a:t> </a:t>
            </a:r>
            <a:r>
              <a:rPr lang="de-DE" sz="1700" dirty="0" err="1"/>
              <a:t>schema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  <a:buFont typeface="Wingdings" panose="05000000000000000000" pitchFamily="2" charset="2"/>
              <a:buChar char="§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JobScheduler Server for Interface, Master and Database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</a:t>
            </a:r>
            <a:r>
              <a:rPr lang="de-DE" dirty="0" err="1"/>
              <a:t>Standalone</a:t>
            </a:r>
            <a:r>
              <a:rPr lang="de-DE" dirty="0"/>
              <a:t> JobScheduler Server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622807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7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476996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4549851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2176376"/>
          </a:xfrm>
          <a:prstGeom prst="bentConnector4">
            <a:avLst>
              <a:gd name="adj1" fmla="val -6506"/>
              <a:gd name="adj2" fmla="val 11772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361068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0"/>
            <a:ext cx="7950380" cy="397192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2992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Master </a:t>
            </a:r>
            <a:r>
              <a:rPr lang="de-DE" sz="1700" dirty="0" err="1"/>
              <a:t>executes</a:t>
            </a:r>
            <a:r>
              <a:rPr lang="de-DE" sz="1700" dirty="0"/>
              <a:t> </a:t>
            </a:r>
            <a:r>
              <a:rPr lang="de-DE" sz="1700" dirty="0" err="1"/>
              <a:t>local</a:t>
            </a:r>
            <a:r>
              <a:rPr lang="de-DE" sz="1700" dirty="0"/>
              <a:t> </a:t>
            </a:r>
            <a:r>
              <a:rPr lang="de-DE" sz="1700" dirty="0" err="1"/>
              <a:t>tasks</a:t>
            </a:r>
            <a:r>
              <a:rPr lang="de-DE" sz="1700" dirty="0"/>
              <a:t> and </a:t>
            </a:r>
            <a:r>
              <a:rPr lang="de-DE" sz="1700" dirty="0" err="1"/>
              <a:t>orchestrates</a:t>
            </a:r>
            <a:r>
              <a:rPr lang="de-DE" sz="1700" dirty="0"/>
              <a:t> </a:t>
            </a: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execution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remote </a:t>
            </a:r>
            <a:r>
              <a:rPr lang="de-DE" sz="1700" dirty="0" err="1"/>
              <a:t>tasks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JobScheduler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run</a:t>
            </a:r>
            <a:r>
              <a:rPr lang="de-DE" sz="1700" dirty="0"/>
              <a:t>-time </a:t>
            </a:r>
            <a:r>
              <a:rPr lang="de-DE" sz="1700" dirty="0" err="1"/>
              <a:t>information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Reporting Database </a:t>
            </a:r>
            <a:r>
              <a:rPr lang="de-DE" sz="1700" dirty="0" err="1"/>
              <a:t>stores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inventory</a:t>
            </a:r>
            <a:r>
              <a:rPr lang="de-DE" sz="1700" dirty="0"/>
              <a:t> and </a:t>
            </a:r>
            <a:r>
              <a:rPr lang="de-DE" sz="1700" dirty="0" err="1"/>
              <a:t>history</a:t>
            </a:r>
            <a:r>
              <a:rPr lang="de-DE" sz="1700" dirty="0"/>
              <a:t> </a:t>
            </a:r>
            <a:r>
              <a:rPr lang="de-DE" sz="1700" dirty="0" err="1"/>
              <a:t>information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jobs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Databases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operated</a:t>
            </a:r>
            <a:r>
              <a:rPr lang="de-DE" sz="1700" dirty="0"/>
              <a:t> </a:t>
            </a:r>
            <a:r>
              <a:rPr lang="de-DE" sz="1700" dirty="0" err="1"/>
              <a:t>from</a:t>
            </a:r>
            <a:r>
              <a:rPr lang="de-DE" sz="1700" dirty="0"/>
              <a:t>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server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mapped</a:t>
            </a:r>
            <a:r>
              <a:rPr lang="de-DE" sz="1700" dirty="0"/>
              <a:t> </a:t>
            </a:r>
            <a:r>
              <a:rPr lang="de-DE" sz="1700" dirty="0" err="1"/>
              <a:t>to</a:t>
            </a:r>
            <a:r>
              <a:rPr lang="de-DE" sz="1700" dirty="0"/>
              <a:t> a </a:t>
            </a:r>
            <a:r>
              <a:rPr lang="de-DE" sz="1700" dirty="0" err="1"/>
              <a:t>single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instance</a:t>
            </a:r>
            <a:r>
              <a:rPr lang="de-DE" sz="1700" dirty="0"/>
              <a:t> </a:t>
            </a:r>
            <a:r>
              <a:rPr lang="de-DE" sz="1700" dirty="0" err="1"/>
              <a:t>with</a:t>
            </a:r>
            <a:r>
              <a:rPr lang="de-DE" sz="1700" dirty="0"/>
              <a:t> a </a:t>
            </a:r>
            <a:r>
              <a:rPr lang="de-DE" sz="1700" dirty="0" err="1"/>
              <a:t>common</a:t>
            </a:r>
            <a:r>
              <a:rPr lang="de-DE" sz="1700" dirty="0"/>
              <a:t> </a:t>
            </a:r>
            <a:r>
              <a:rPr lang="de-DE" sz="1700" dirty="0" err="1"/>
              <a:t>schema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</a:t>
            </a:r>
            <a:r>
              <a:rPr lang="de-DE" sz="1700" dirty="0" err="1"/>
              <a:t>running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programs</a:t>
            </a:r>
            <a:r>
              <a:rPr lang="de-DE" sz="1700" dirty="0"/>
              <a:t> and </a:t>
            </a:r>
            <a:r>
              <a:rPr lang="de-DE" sz="1700" dirty="0" err="1"/>
              <a:t>scripts</a:t>
            </a:r>
            <a:r>
              <a:rPr lang="de-DE" sz="1700" dirty="0"/>
              <a:t> </a:t>
            </a:r>
            <a:r>
              <a:rPr lang="de-DE" sz="1700" dirty="0" err="1"/>
              <a:t>that</a:t>
            </a:r>
            <a:r>
              <a:rPr lang="de-DE" sz="1700" dirty="0"/>
              <a:t> </a:t>
            </a:r>
            <a:r>
              <a:rPr lang="de-DE" sz="1700" dirty="0" err="1"/>
              <a:t>should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scheduled</a:t>
            </a:r>
            <a:endParaRPr lang="de-DE" sz="1700" dirty="0"/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JobScheduler Server for Interface and Master, separate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JobScheduler Server, Database Server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622807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99" name="Abgerundetes Rechteck 98"/>
          <p:cNvSpPr/>
          <p:nvPr/>
        </p:nvSpPr>
        <p:spPr>
          <a:xfrm>
            <a:off x="9282847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Master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99" idx="0"/>
            <a:endCxn id="97" idx="1"/>
          </p:cNvCxnSpPr>
          <p:nvPr/>
        </p:nvCxnSpPr>
        <p:spPr>
          <a:xfrm rot="16200000" flipH="1">
            <a:off x="11515886" y="1763616"/>
            <a:ext cx="169878" cy="2685236"/>
          </a:xfrm>
          <a:prstGeom prst="bentConnector4">
            <a:avLst>
              <a:gd name="adj1" fmla="val -134567"/>
              <a:gd name="adj2" fmla="val 7295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8</a:t>
            </a:fld>
            <a:endParaRPr lang="de-DE" dirty="0"/>
          </a:p>
        </p:txBody>
      </p:sp>
      <p:cxnSp>
        <p:nvCxnSpPr>
          <p:cNvPr id="13" name="Gerade Verbindung mit Pfeil 12"/>
          <p:cNvCxnSpPr>
            <a:stCxn id="12" idx="6"/>
            <a:endCxn id="99" idx="1"/>
          </p:cNvCxnSpPr>
          <p:nvPr/>
        </p:nvCxnSpPr>
        <p:spPr>
          <a:xfrm>
            <a:off x="8923669" y="3547075"/>
            <a:ext cx="359178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6" name="Gerade Verbindung mit Pfeil 95"/>
          <p:cNvCxnSpPr>
            <a:stCxn id="99" idx="2"/>
            <a:endCxn id="98" idx="1"/>
          </p:cNvCxnSpPr>
          <p:nvPr/>
        </p:nvCxnSpPr>
        <p:spPr>
          <a:xfrm>
            <a:off x="10258207" y="4072855"/>
            <a:ext cx="0" cy="143429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5507147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99" idx="3"/>
            <a:endCxn id="103" idx="3"/>
          </p:cNvCxnSpPr>
          <p:nvPr/>
        </p:nvCxnSpPr>
        <p:spPr>
          <a:xfrm flipH="1">
            <a:off x="7719845" y="3547075"/>
            <a:ext cx="3513722" cy="3133672"/>
          </a:xfrm>
          <a:prstGeom prst="bentConnector4">
            <a:avLst>
              <a:gd name="adj1" fmla="val -6506"/>
              <a:gd name="adj2" fmla="val 110487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1318364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795038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99" idx="0"/>
            <a:endCxn id="121" idx="1"/>
          </p:cNvCxnSpPr>
          <p:nvPr/>
        </p:nvCxnSpPr>
        <p:spPr>
          <a:xfrm rot="16200000" flipH="1">
            <a:off x="10309114" y="2970387"/>
            <a:ext cx="2657793" cy="2759609"/>
          </a:xfrm>
          <a:prstGeom prst="bentConnector4">
            <a:avLst>
              <a:gd name="adj1" fmla="val -8601"/>
              <a:gd name="adj2" fmla="val 71296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4952940"/>
            <a:ext cx="7950380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4952939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</p:spTree>
    <p:extLst>
      <p:ext uri="{BB962C8B-B14F-4D97-AF65-F5344CB8AC3E}">
        <p14:creationId xmlns:p14="http://schemas.microsoft.com/office/powerpoint/2010/main" val="415447906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nhaltsplatzhalter 32"/>
          <p:cNvSpPr>
            <a:spLocks noGrp="1"/>
          </p:cNvSpPr>
          <p:nvPr>
            <p:ph sz="quarter" idx="11"/>
          </p:nvPr>
        </p:nvSpPr>
        <p:spPr>
          <a:xfrm>
            <a:off x="342933" y="2400300"/>
            <a:ext cx="2893753" cy="8001000"/>
          </a:xfrm>
        </p:spPr>
        <p:txBody>
          <a:bodyPr/>
          <a:lstStyle/>
          <a:p>
            <a:pPr marL="0" indent="0">
              <a:buNone/>
            </a:pPr>
            <a:r>
              <a:rPr lang="de-DE" sz="1700" b="1" dirty="0"/>
              <a:t>JOC Cockpit /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The JOC Cockpit </a:t>
            </a:r>
            <a:r>
              <a:rPr lang="de-DE" sz="1700" dirty="0" err="1"/>
              <a:t>is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</a:t>
            </a:r>
            <a:r>
              <a:rPr lang="de-DE" sz="1700" dirty="0" err="1"/>
              <a:t>user</a:t>
            </a:r>
            <a:r>
              <a:rPr lang="de-DE" sz="1700" dirty="0"/>
              <a:t> </a:t>
            </a:r>
            <a:r>
              <a:rPr lang="de-DE" sz="1700" dirty="0" err="1"/>
              <a:t>interface</a:t>
            </a:r>
            <a:r>
              <a:rPr lang="de-DE" sz="1700" dirty="0"/>
              <a:t> </a:t>
            </a:r>
            <a:r>
              <a:rPr lang="de-DE" sz="1700" dirty="0" err="1"/>
              <a:t>for</a:t>
            </a:r>
            <a:r>
              <a:rPr lang="de-DE" sz="1700" dirty="0"/>
              <a:t> </a:t>
            </a:r>
            <a:r>
              <a:rPr lang="de-DE" sz="1700" dirty="0" err="1"/>
              <a:t>job</a:t>
            </a:r>
            <a:r>
              <a:rPr lang="de-DE" sz="1700" dirty="0"/>
              <a:t> </a:t>
            </a:r>
            <a:r>
              <a:rPr lang="de-DE" sz="1700" dirty="0" err="1"/>
              <a:t>control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Users </a:t>
            </a:r>
            <a:r>
              <a:rPr lang="de-DE" sz="1700" dirty="0" err="1"/>
              <a:t>access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Master </a:t>
            </a:r>
            <a:r>
              <a:rPr lang="de-DE" sz="1700" dirty="0" err="1"/>
              <a:t>using</a:t>
            </a:r>
            <a:r>
              <a:rPr lang="de-DE" sz="1700" dirty="0"/>
              <a:t> a Web Service</a:t>
            </a:r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Master Cluster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implement</a:t>
            </a:r>
            <a:r>
              <a:rPr lang="de-DE" sz="1700" dirty="0"/>
              <a:t> an </a:t>
            </a:r>
            <a:r>
              <a:rPr lang="de-DE" sz="1700" dirty="0" err="1"/>
              <a:t>automated</a:t>
            </a:r>
            <a:r>
              <a:rPr lang="de-DE" sz="1700" dirty="0"/>
              <a:t> </a:t>
            </a:r>
            <a:r>
              <a:rPr lang="de-DE" sz="1700" dirty="0" err="1"/>
              <a:t>failover</a:t>
            </a:r>
            <a:r>
              <a:rPr lang="de-DE" sz="1700" dirty="0"/>
              <a:t> in </a:t>
            </a:r>
            <a:r>
              <a:rPr lang="de-DE" sz="1700" dirty="0" err="1"/>
              <a:t>case</a:t>
            </a:r>
            <a:r>
              <a:rPr lang="de-DE" sz="1700" dirty="0"/>
              <a:t>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failure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Web Service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Primary and Backup Master </a:t>
            </a:r>
            <a:r>
              <a:rPr lang="de-DE" sz="1700" dirty="0" err="1"/>
              <a:t>use</a:t>
            </a:r>
            <a:r>
              <a:rPr lang="de-DE" sz="1700" dirty="0"/>
              <a:t> a </a:t>
            </a:r>
            <a:r>
              <a:rPr lang="de-DE" sz="1700" dirty="0" err="1"/>
              <a:t>clustered</a:t>
            </a:r>
            <a:r>
              <a:rPr lang="de-DE" sz="1700" dirty="0"/>
              <a:t> </a:t>
            </a:r>
            <a:r>
              <a:rPr lang="de-DE" sz="1700" dirty="0" err="1"/>
              <a:t>database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Database</a:t>
            </a:r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/>
              <a:t>JobScheduler and Reporting Databases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available</a:t>
            </a:r>
            <a:r>
              <a:rPr lang="de-DE" sz="1700" dirty="0"/>
              <a:t> in a </a:t>
            </a:r>
            <a:r>
              <a:rPr lang="de-DE" sz="1700" dirty="0" err="1"/>
              <a:t>database</a:t>
            </a:r>
            <a:r>
              <a:rPr lang="de-DE" sz="1700" dirty="0"/>
              <a:t> </a:t>
            </a:r>
            <a:r>
              <a:rPr lang="de-DE" sz="1700" dirty="0" err="1"/>
              <a:t>cluster</a:t>
            </a: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endParaRPr lang="de-DE" sz="1700" dirty="0"/>
          </a:p>
          <a:p>
            <a:pPr marL="0" indent="0">
              <a:spcBef>
                <a:spcPts val="300"/>
              </a:spcBef>
              <a:buClr>
                <a:srgbClr val="C00000"/>
              </a:buClr>
              <a:buSzPct val="100000"/>
              <a:buNone/>
            </a:pPr>
            <a:r>
              <a:rPr lang="de-DE" sz="1700" b="1" dirty="0"/>
              <a:t>Agent</a:t>
            </a:r>
            <a:endParaRPr lang="de-DE" sz="1700" dirty="0"/>
          </a:p>
          <a:p>
            <a:pPr marL="144000" indent="-144000">
              <a:spcBef>
                <a:spcPts val="300"/>
              </a:spcBef>
              <a:buClr>
                <a:srgbClr val="C00000"/>
              </a:buClr>
              <a:buSzPct val="100000"/>
            </a:pPr>
            <a:r>
              <a:rPr lang="de-DE" sz="1700" dirty="0" err="1"/>
              <a:t>Agents</a:t>
            </a:r>
            <a:r>
              <a:rPr lang="de-DE" sz="1700" dirty="0"/>
              <a:t> </a:t>
            </a:r>
            <a:r>
              <a:rPr lang="de-DE" sz="1700" dirty="0" err="1"/>
              <a:t>are</a:t>
            </a:r>
            <a:r>
              <a:rPr lang="de-DE" sz="1700" dirty="0"/>
              <a:t> </a:t>
            </a:r>
            <a:r>
              <a:rPr lang="de-DE" sz="1700" dirty="0" err="1"/>
              <a:t>deployed</a:t>
            </a:r>
            <a:r>
              <a:rPr lang="de-DE" sz="1700" dirty="0"/>
              <a:t> on top </a:t>
            </a:r>
            <a:r>
              <a:rPr lang="de-DE" sz="1700" dirty="0" err="1"/>
              <a:t>of</a:t>
            </a:r>
            <a:r>
              <a:rPr lang="de-DE" sz="1700" dirty="0"/>
              <a:t> </a:t>
            </a:r>
            <a:r>
              <a:rPr lang="de-DE" sz="1700" dirty="0" err="1"/>
              <a:t>existing</a:t>
            </a:r>
            <a:r>
              <a:rPr lang="de-DE" sz="1700" dirty="0"/>
              <a:t> </a:t>
            </a:r>
            <a:r>
              <a:rPr lang="de-DE" sz="1700" dirty="0" err="1"/>
              <a:t>servers</a:t>
            </a:r>
            <a:r>
              <a:rPr lang="de-DE" sz="1700" dirty="0"/>
              <a:t> and </a:t>
            </a:r>
            <a:r>
              <a:rPr lang="de-DE" sz="1700" dirty="0" err="1"/>
              <a:t>can</a:t>
            </a:r>
            <a:r>
              <a:rPr lang="de-DE" sz="1700" dirty="0"/>
              <a:t> </a:t>
            </a:r>
            <a:r>
              <a:rPr lang="de-DE" sz="1700" dirty="0" err="1"/>
              <a:t>be</a:t>
            </a:r>
            <a:r>
              <a:rPr lang="de-DE" sz="1700" dirty="0"/>
              <a:t> </a:t>
            </a:r>
            <a:r>
              <a:rPr lang="de-DE" sz="1700" dirty="0" err="1"/>
              <a:t>accessed</a:t>
            </a:r>
            <a:r>
              <a:rPr lang="de-DE" sz="1700" dirty="0"/>
              <a:t> </a:t>
            </a:r>
            <a:r>
              <a:rPr lang="de-DE" sz="1700" dirty="0" err="1"/>
              <a:t>by</a:t>
            </a:r>
            <a:r>
              <a:rPr lang="de-DE" sz="1700" dirty="0"/>
              <a:t> </a:t>
            </a:r>
            <a:r>
              <a:rPr lang="de-DE" sz="1700" dirty="0" err="1"/>
              <a:t>the</a:t>
            </a:r>
            <a:r>
              <a:rPr lang="de-DE" sz="1700" dirty="0"/>
              <a:t> Primary and Backup Master</a:t>
            </a:r>
          </a:p>
        </p:txBody>
      </p:sp>
      <p:sp>
        <p:nvSpPr>
          <p:cNvPr id="27" name="Titel 2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Scenario: Standalone Interface Server, Master Cluster, Database Server</a:t>
            </a:r>
            <a:endParaRPr lang="de-DE" dirty="0"/>
          </a:p>
        </p:txBody>
      </p:sp>
      <p:sp>
        <p:nvSpPr>
          <p:cNvPr id="29" name="Textplatzhalter 28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de-DE" dirty="0"/>
              <a:t>Setup Scenario: High </a:t>
            </a:r>
            <a:r>
              <a:rPr lang="de-DE" dirty="0" err="1"/>
              <a:t>Availability</a:t>
            </a:r>
            <a:endParaRPr lang="en-US" dirty="0"/>
          </a:p>
        </p:txBody>
      </p:sp>
      <p:sp>
        <p:nvSpPr>
          <p:cNvPr id="98" name="Zylinder 97"/>
          <p:cNvSpPr/>
          <p:nvPr/>
        </p:nvSpPr>
        <p:spPr>
          <a:xfrm>
            <a:off x="920845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JobScheduler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sp>
        <p:nvSpPr>
          <p:cNvPr id="24" name="Abgerundetes Rechteck 99"/>
          <p:cNvSpPr/>
          <p:nvPr/>
        </p:nvSpPr>
        <p:spPr>
          <a:xfrm>
            <a:off x="4217460" y="3021295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JOC Cockpit</a:t>
            </a:r>
          </a:p>
          <a:p>
            <a:r>
              <a:rPr lang="de-DE" sz="1800" b="1" dirty="0"/>
              <a:t>User Interface</a:t>
            </a:r>
          </a:p>
        </p:txBody>
      </p:sp>
      <p:sp>
        <p:nvSpPr>
          <p:cNvPr id="12" name="Ellipse 11"/>
          <p:cNvSpPr/>
          <p:nvPr/>
        </p:nvSpPr>
        <p:spPr>
          <a:xfrm>
            <a:off x="6519318" y="2905367"/>
            <a:ext cx="2404351" cy="1283416"/>
          </a:xfrm>
          <a:prstGeom prst="ellipse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 Web Service</a:t>
            </a:r>
          </a:p>
        </p:txBody>
      </p:sp>
      <p:cxnSp>
        <p:nvCxnSpPr>
          <p:cNvPr id="16" name="Gerade Verbindung mit Pfeil 15"/>
          <p:cNvCxnSpPr>
            <a:stCxn id="24" idx="3"/>
            <a:endCxn id="12" idx="2"/>
          </p:cNvCxnSpPr>
          <p:nvPr/>
        </p:nvCxnSpPr>
        <p:spPr>
          <a:xfrm>
            <a:off x="6168180" y="3547075"/>
            <a:ext cx="360000" cy="0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7" name="Abgerundetes Rechteck 96"/>
          <p:cNvSpPr/>
          <p:nvPr/>
        </p:nvSpPr>
        <p:spPr>
          <a:xfrm>
            <a:off x="12943443" y="2931865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cxnSp>
        <p:nvCxnSpPr>
          <p:cNvPr id="105" name="Gewinkelte Verbindung 104"/>
          <p:cNvCxnSpPr>
            <a:stCxn id="36" idx="3"/>
            <a:endCxn id="97" idx="1"/>
          </p:cNvCxnSpPr>
          <p:nvPr/>
        </p:nvCxnSpPr>
        <p:spPr>
          <a:xfrm flipV="1">
            <a:off x="10808485" y="3191173"/>
            <a:ext cx="2134958" cy="3013695"/>
          </a:xfrm>
          <a:prstGeom prst="bentConnector3">
            <a:avLst>
              <a:gd name="adj1" fmla="val 51338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342900" y="342900"/>
            <a:ext cx="1016000" cy="685800"/>
          </a:xfrm>
        </p:spPr>
        <p:txBody>
          <a:bodyPr/>
          <a:lstStyle/>
          <a:p>
            <a:pPr algn="l"/>
            <a:fld id="{338290F6-9EEA-4939-92A4-98C369575716}" type="slidenum">
              <a:rPr lang="de-DE" smtClean="0"/>
              <a:pPr algn="l"/>
              <a:t>9</a:t>
            </a:fld>
            <a:endParaRPr lang="de-DE" dirty="0"/>
          </a:p>
        </p:txBody>
      </p:sp>
      <p:cxnSp>
        <p:nvCxnSpPr>
          <p:cNvPr id="96" name="Gerade Verbindung mit Pfeil 95"/>
          <p:cNvCxnSpPr>
            <a:stCxn id="36" idx="2"/>
            <a:endCxn id="98" idx="1"/>
          </p:cNvCxnSpPr>
          <p:nvPr/>
        </p:nvCxnSpPr>
        <p:spPr>
          <a:xfrm>
            <a:off x="9833125" y="6730648"/>
            <a:ext cx="10730" cy="1648387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3" name="Zylinder 102"/>
          <p:cNvSpPr/>
          <p:nvPr/>
        </p:nvSpPr>
        <p:spPr>
          <a:xfrm>
            <a:off x="7084445" y="8379035"/>
            <a:ext cx="1270800" cy="1173600"/>
          </a:xfrm>
          <a:prstGeom prst="can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0"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400" b="1" dirty="0"/>
              <a:t>Reporting</a:t>
            </a:r>
            <a:br>
              <a:rPr lang="de-DE" sz="1400" b="1" dirty="0"/>
            </a:br>
            <a:r>
              <a:rPr lang="de-DE" sz="1400" b="1" dirty="0"/>
              <a:t>Database</a:t>
            </a:r>
          </a:p>
        </p:txBody>
      </p:sp>
      <p:cxnSp>
        <p:nvCxnSpPr>
          <p:cNvPr id="104" name="Elbow Connector 21"/>
          <p:cNvCxnSpPr>
            <a:stCxn id="36" idx="1"/>
            <a:endCxn id="103" idx="4"/>
          </p:cNvCxnSpPr>
          <p:nvPr/>
        </p:nvCxnSpPr>
        <p:spPr>
          <a:xfrm rot="10800000" flipV="1">
            <a:off x="8355245" y="6204867"/>
            <a:ext cx="502520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6" name="Gerade Verbindung mit Pfeil 105"/>
          <p:cNvCxnSpPr>
            <a:stCxn id="12" idx="4"/>
            <a:endCxn id="103" idx="1"/>
          </p:cNvCxnSpPr>
          <p:nvPr/>
        </p:nvCxnSpPr>
        <p:spPr>
          <a:xfrm flipH="1">
            <a:off x="7719845" y="4188783"/>
            <a:ext cx="1649" cy="4190252"/>
          </a:xfrm>
          <a:prstGeom prst="straightConnector1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0" name="Rechteck 79"/>
          <p:cNvSpPr/>
          <p:nvPr/>
        </p:nvSpPr>
        <p:spPr>
          <a:xfrm>
            <a:off x="3865383" y="2457451"/>
            <a:ext cx="5237875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6" name="Textfeld 115"/>
          <p:cNvSpPr txBox="1"/>
          <p:nvPr/>
        </p:nvSpPr>
        <p:spPr>
          <a:xfrm>
            <a:off x="3865383" y="2482553"/>
            <a:ext cx="5237875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Interface Server</a:t>
            </a:r>
          </a:p>
        </p:txBody>
      </p:sp>
      <p:sp>
        <p:nvSpPr>
          <p:cNvPr id="118" name="Rechteck 117"/>
          <p:cNvSpPr/>
          <p:nvPr/>
        </p:nvSpPr>
        <p:spPr>
          <a:xfrm>
            <a:off x="12570467" y="2456955"/>
            <a:ext cx="1774183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9" name="Textfeld 118"/>
          <p:cNvSpPr txBox="1"/>
          <p:nvPr/>
        </p:nvSpPr>
        <p:spPr>
          <a:xfrm>
            <a:off x="12577804" y="2456460"/>
            <a:ext cx="1766846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sp>
        <p:nvSpPr>
          <p:cNvPr id="121" name="Abgerundetes Rechteck 120"/>
          <p:cNvSpPr/>
          <p:nvPr/>
        </p:nvSpPr>
        <p:spPr>
          <a:xfrm>
            <a:off x="13017816" y="5419780"/>
            <a:ext cx="1085009" cy="518615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Agent </a:t>
            </a:r>
          </a:p>
        </p:txBody>
      </p:sp>
      <p:sp>
        <p:nvSpPr>
          <p:cNvPr id="122" name="Rechteck 121"/>
          <p:cNvSpPr/>
          <p:nvPr/>
        </p:nvSpPr>
        <p:spPr>
          <a:xfrm>
            <a:off x="12577805" y="4944870"/>
            <a:ext cx="1766846" cy="146843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3" name="Textfeld 122"/>
          <p:cNvSpPr txBox="1"/>
          <p:nvPr/>
        </p:nvSpPr>
        <p:spPr>
          <a:xfrm>
            <a:off x="12595025" y="4944375"/>
            <a:ext cx="1692473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Application Server</a:t>
            </a:r>
          </a:p>
        </p:txBody>
      </p:sp>
      <p:cxnSp>
        <p:nvCxnSpPr>
          <p:cNvPr id="125" name="Gewinkelte Verbindung 124"/>
          <p:cNvCxnSpPr>
            <a:stCxn id="36" idx="3"/>
            <a:endCxn id="121" idx="1"/>
          </p:cNvCxnSpPr>
          <p:nvPr/>
        </p:nvCxnSpPr>
        <p:spPr>
          <a:xfrm flipV="1">
            <a:off x="10808485" y="5679088"/>
            <a:ext cx="2209331" cy="525780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Rechteck 25"/>
          <p:cNvSpPr/>
          <p:nvPr/>
        </p:nvSpPr>
        <p:spPr>
          <a:xfrm>
            <a:off x="3865383" y="7824828"/>
            <a:ext cx="7264579" cy="23050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Textfeld 27"/>
          <p:cNvSpPr txBox="1"/>
          <p:nvPr/>
        </p:nvSpPr>
        <p:spPr>
          <a:xfrm>
            <a:off x="3865383" y="7824827"/>
            <a:ext cx="2192517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Database Server</a:t>
            </a:r>
          </a:p>
        </p:txBody>
      </p:sp>
      <p:sp>
        <p:nvSpPr>
          <p:cNvPr id="30" name="Rechteck 29"/>
          <p:cNvSpPr/>
          <p:nvPr/>
        </p:nvSpPr>
        <p:spPr>
          <a:xfrm>
            <a:off x="4229005" y="5136364"/>
            <a:ext cx="2855440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1" name="Textfeld 30"/>
          <p:cNvSpPr txBox="1"/>
          <p:nvPr/>
        </p:nvSpPr>
        <p:spPr>
          <a:xfrm>
            <a:off x="4229004" y="5136364"/>
            <a:ext cx="2855441" cy="307777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Backup Server</a:t>
            </a:r>
          </a:p>
        </p:txBody>
      </p:sp>
      <p:sp>
        <p:nvSpPr>
          <p:cNvPr id="32" name="Abgerundetes Rechteck 31"/>
          <p:cNvSpPr/>
          <p:nvPr/>
        </p:nvSpPr>
        <p:spPr>
          <a:xfrm>
            <a:off x="4531796" y="5679088"/>
            <a:ext cx="1950720" cy="1051560"/>
          </a:xfrm>
          <a:prstGeom prst="roundRect">
            <a:avLst/>
          </a:prstGeom>
          <a:gradFill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</a:gra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Backup Master</a:t>
            </a:r>
          </a:p>
        </p:txBody>
      </p:sp>
      <p:sp>
        <p:nvSpPr>
          <p:cNvPr id="34" name="Rechteck 33"/>
          <p:cNvSpPr/>
          <p:nvPr/>
        </p:nvSpPr>
        <p:spPr>
          <a:xfrm>
            <a:off x="8355245" y="5136364"/>
            <a:ext cx="2774717" cy="218598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5" name="Textfeld 34"/>
          <p:cNvSpPr txBox="1"/>
          <p:nvPr/>
        </p:nvSpPr>
        <p:spPr>
          <a:xfrm>
            <a:off x="8369229" y="5136364"/>
            <a:ext cx="2760733" cy="307777"/>
          </a:xfrm>
          <a:prstGeom prst="rect">
            <a:avLst/>
          </a:prstGeom>
        </p:spPr>
        <p:txBody>
          <a:bodyPr wrap="square" rIns="36000" rtlCol="0">
            <a:spAutoFit/>
          </a:bodyPr>
          <a:lstStyle/>
          <a:p>
            <a:pPr marL="211501" marR="0" indent="-211501" algn="l" defTabSz="282001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</a:pP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JobScheduler       Primary</a:t>
            </a:r>
            <a:r>
              <a:rPr kumimoji="0" lang="de-DE" sz="14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 </a:t>
            </a:r>
            <a:r>
              <a:rPr kumimoji="0" lang="de-DE" sz="1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/>
                <a:ea typeface="ヒラギノ角ゴ Pro W3" pitchFamily="-109" charset="-128"/>
                <a:cs typeface="Arial"/>
              </a:rPr>
              <a:t>Server</a:t>
            </a:r>
          </a:p>
        </p:txBody>
      </p:sp>
      <p:sp>
        <p:nvSpPr>
          <p:cNvPr id="36" name="Abgerundetes Rechteck 35"/>
          <p:cNvSpPr/>
          <p:nvPr/>
        </p:nvSpPr>
        <p:spPr>
          <a:xfrm>
            <a:off x="8857765" y="5679088"/>
            <a:ext cx="1950720" cy="105156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1pPr>
            <a:lvl2pPr marL="45712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2pPr>
            <a:lvl3pPr marL="914247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3pPr>
            <a:lvl4pPr marL="1371371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4pPr>
            <a:lvl5pPr marL="1828494"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5pPr>
            <a:lvl6pPr marL="2285618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6pPr>
            <a:lvl7pPr marL="2742742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7pPr>
            <a:lvl8pPr marL="3199865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8pPr>
            <a:lvl9pPr marL="3656989" algn="l" defTabSz="914247" rtl="0" eaLnBrk="1" latinLnBrk="0" hangingPunct="1">
              <a:defRPr sz="4400" kern="1200">
                <a:solidFill>
                  <a:schemeClr val="lt1"/>
                </a:solidFill>
                <a:latin typeface="+mn-lt"/>
                <a:ea typeface="+mn-ea"/>
                <a:cs typeface="+mn-cs"/>
                <a:sym typeface="Gill Sans" pitchFamily="-109" charset="0"/>
              </a:defRPr>
            </a:lvl9pPr>
          </a:lstStyle>
          <a:p>
            <a:pPr algn="ctr"/>
            <a:r>
              <a:rPr lang="de-DE" sz="1800" b="1" dirty="0"/>
              <a:t>JobScheduler</a:t>
            </a:r>
            <a:br>
              <a:rPr lang="de-DE" sz="1800" b="1" dirty="0"/>
            </a:br>
            <a:r>
              <a:rPr lang="de-DE" sz="1800" b="1" dirty="0"/>
              <a:t>Primary Master</a:t>
            </a:r>
          </a:p>
        </p:txBody>
      </p:sp>
      <p:cxnSp>
        <p:nvCxnSpPr>
          <p:cNvPr id="19" name="Gewinkelte Verbindung 18"/>
          <p:cNvCxnSpPr>
            <a:stCxn id="32" idx="3"/>
            <a:endCxn id="103" idx="2"/>
          </p:cNvCxnSpPr>
          <p:nvPr/>
        </p:nvCxnSpPr>
        <p:spPr>
          <a:xfrm>
            <a:off x="6482516" y="6204868"/>
            <a:ext cx="601929" cy="2760967"/>
          </a:xfrm>
          <a:prstGeom prst="bentConnector3">
            <a:avLst>
              <a:gd name="adj1" fmla="val 50000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Gewinkelte Verbindung 21"/>
          <p:cNvCxnSpPr>
            <a:stCxn id="32" idx="2"/>
            <a:endCxn id="98" idx="3"/>
          </p:cNvCxnSpPr>
          <p:nvPr/>
        </p:nvCxnSpPr>
        <p:spPr>
          <a:xfrm rot="16200000" flipH="1">
            <a:off x="6264512" y="5973291"/>
            <a:ext cx="2821987" cy="4336699"/>
          </a:xfrm>
          <a:prstGeom prst="bentConnector3">
            <a:avLst>
              <a:gd name="adj1" fmla="val 108101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Gewinkelte Verbindung 38"/>
          <p:cNvCxnSpPr>
            <a:stCxn id="12" idx="6"/>
            <a:endCxn id="36" idx="0"/>
          </p:cNvCxnSpPr>
          <p:nvPr/>
        </p:nvCxnSpPr>
        <p:spPr>
          <a:xfrm>
            <a:off x="8923669" y="3547075"/>
            <a:ext cx="909456" cy="2132013"/>
          </a:xfrm>
          <a:prstGeom prst="bentConnector2">
            <a:avLst/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Gewinkelte Verbindung 44"/>
          <p:cNvCxnSpPr>
            <a:stCxn id="12" idx="3"/>
            <a:endCxn id="32" idx="0"/>
          </p:cNvCxnSpPr>
          <p:nvPr/>
        </p:nvCxnSpPr>
        <p:spPr>
          <a:xfrm rot="5400000">
            <a:off x="5350164" y="4157824"/>
            <a:ext cx="1678257" cy="1364271"/>
          </a:xfrm>
          <a:prstGeom prst="bentConnector3">
            <a:avLst>
              <a:gd name="adj1" fmla="val 21055"/>
            </a:avLst>
          </a:prstGeom>
          <a:ln w="12700">
            <a:solidFill>
              <a:schemeClr val="tx1"/>
            </a:solidFill>
            <a:headEnd type="none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604717"/>
      </p:ext>
    </p:extLst>
  </p:cSld>
  <p:clrMapOvr>
    <a:masterClrMapping/>
  </p:clrMapOvr>
</p:sld>
</file>

<file path=ppt/theme/theme1.xml><?xml version="1.0" encoding="utf-8"?>
<a:theme xmlns:a="http://schemas.openxmlformats.org/drawingml/2006/main" name="sosag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0.xml><?xml version="1.0" encoding="utf-8"?>
<a:theme xmlns:a="http://schemas.openxmlformats.org/drawingml/2006/main" name="sosag_yellow_ultramari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11.xml><?xml version="1.0" encoding="utf-8"?>
<a:theme xmlns:a="http://schemas.openxmlformats.org/drawingml/2006/main" name="sosag_logo_blue_gree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2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osag_red_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sosag_green_red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sosag_dkOrange_pink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5.xml><?xml version="1.0" encoding="utf-8"?>
<a:theme xmlns:a="http://schemas.openxmlformats.org/drawingml/2006/main" name="sosag_lightBlue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6.xml><?xml version="1.0" encoding="utf-8"?>
<a:theme xmlns:a="http://schemas.openxmlformats.org/drawingml/2006/main" name="sosag_dkGrey_violet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7.xml><?xml version="1.0" encoding="utf-8"?>
<a:theme xmlns:a="http://schemas.openxmlformats.org/drawingml/2006/main" name="sosag_orange_purple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8.xml><?xml version="1.0" encoding="utf-8"?>
<a:theme xmlns:a="http://schemas.openxmlformats.org/drawingml/2006/main" name="sosag_redBrown_brown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ppt/theme/theme9.xml><?xml version="1.0" encoding="utf-8"?>
<a:theme xmlns:a="http://schemas.openxmlformats.org/drawingml/2006/main" name="sosag_dkGreen_lightgrey_maste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/>
      <a:lstStyle>
        <a:defPPr marL="211501" marR="0" indent="-211501" algn="l" defTabSz="282001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sz="20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Arial"/>
            <a:ea typeface="ヒラギノ角ゴ Pro W3" pitchFamily="-109" charset="-128"/>
            <a:cs typeface="Arial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2067</Words>
  <Characters>0</Characters>
  <Application>Microsoft Office PowerPoint</Application>
  <PresentationFormat>Benutzerdefiniert</PresentationFormat>
  <Lines>0</Lines>
  <Paragraphs>711</Paragraphs>
  <Slides>23</Slides>
  <Notes>7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12</vt:i4>
      </vt:variant>
      <vt:variant>
        <vt:lpstr>Folientitel</vt:lpstr>
      </vt:variant>
      <vt:variant>
        <vt:i4>23</vt:i4>
      </vt:variant>
    </vt:vector>
  </HeadingPairs>
  <TitlesOfParts>
    <vt:vector size="40" baseType="lpstr">
      <vt:lpstr>Arial</vt:lpstr>
      <vt:lpstr>Gill Sans</vt:lpstr>
      <vt:lpstr>Wingdings</vt:lpstr>
      <vt:lpstr>ヒラギノ角ゴ Pro W3</vt:lpstr>
      <vt:lpstr>ヒラギノ角ゴ ProN W3</vt:lpstr>
      <vt:lpstr>sosag_blue_green_master</vt:lpstr>
      <vt:lpstr>sosag_red_grey_master</vt:lpstr>
      <vt:lpstr>sosag_green_red_master</vt:lpstr>
      <vt:lpstr>sosag_dkOrange_pink_master</vt:lpstr>
      <vt:lpstr>sosag_lightBlue_brown_master</vt:lpstr>
      <vt:lpstr>sosag_dkGrey_violet_master</vt:lpstr>
      <vt:lpstr>sosag_orange_purple_master</vt:lpstr>
      <vt:lpstr>sosag_redBrown_brown_master</vt:lpstr>
      <vt:lpstr>sosag_dkGreen_lightgrey_master</vt:lpstr>
      <vt:lpstr>sosag_yellow_ultramarin_master</vt:lpstr>
      <vt:lpstr>sosag_logo_blue_green_master</vt:lpstr>
      <vt:lpstr>Benutzerdefiniertes Design</vt:lpstr>
      <vt:lpstr>Consulting Services</vt:lpstr>
      <vt:lpstr>Consulting Services</vt:lpstr>
      <vt:lpstr>Architecture Decision Template</vt:lpstr>
      <vt:lpstr>Overview: Components</vt:lpstr>
      <vt:lpstr>Overview: Security </vt:lpstr>
      <vt:lpstr>Overview: Supported Platforms</vt:lpstr>
      <vt:lpstr>Scenario: Standalone JobScheduler Server for Interface, Master and Database</vt:lpstr>
      <vt:lpstr>Scenario: Standalone JobScheduler Server for Interface and Master, separate Database Server</vt:lpstr>
      <vt:lpstr>Scenario: Standalone Interface Server, Master Cluster, Database Server</vt:lpstr>
      <vt:lpstr>Scenario: Master Passive Cluster, JOC Cockpit Active Cluster, Database Server</vt:lpstr>
      <vt:lpstr>Scenario: Interface Server, Multi Master Servers with local Databases, Reporting Database Server</vt:lpstr>
      <vt:lpstr>Architecture Decision Templates: Agent Cluster</vt:lpstr>
      <vt:lpstr>Architecture Decision Templates: Master Passive Cluster</vt:lpstr>
      <vt:lpstr>Architecture Decision Templates: Master Passive Cluster</vt:lpstr>
      <vt:lpstr>Architecture Decision Templates: Master Active Cluster</vt:lpstr>
      <vt:lpstr>Architecture Decision Templates: Master Active Cluster</vt:lpstr>
      <vt:lpstr>Architecture Decision Templates: Master/Agent Passive Cluster</vt:lpstr>
      <vt:lpstr>Architecture Decision Templates: Master/Agent Active Cluster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Architecture Decision Templates: Supervisor JobScheduler</vt:lpstr>
      <vt:lpstr>Consulting Services</vt:lpstr>
    </vt:vector>
  </TitlesOfParts>
  <Company>Software- und Organisations-Service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JobScheduler Architecture Decision Template</dc:title>
  <dc:creator>Andreas Püschel</dc:creator>
  <cp:lastModifiedBy>ap</cp:lastModifiedBy>
  <cp:revision>547</cp:revision>
  <dcterms:created xsi:type="dcterms:W3CDTF">2010-11-02T07:26:00Z</dcterms:created>
  <dcterms:modified xsi:type="dcterms:W3CDTF">2018-05-31T05:56:45Z</dcterms:modified>
</cp:coreProperties>
</file>