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29"/>
  </p:notesMasterIdLst>
  <p:handoutMasterIdLst>
    <p:handoutMasterId r:id="rId30"/>
  </p:handoutMasterIdLst>
  <p:sldIdLst>
    <p:sldId id="275" r:id="rId13"/>
    <p:sldId id="263" r:id="rId14"/>
    <p:sldId id="277" r:id="rId15"/>
    <p:sldId id="310" r:id="rId16"/>
    <p:sldId id="312" r:id="rId17"/>
    <p:sldId id="311" r:id="rId18"/>
    <p:sldId id="301" r:id="rId19"/>
    <p:sldId id="302" r:id="rId20"/>
    <p:sldId id="303" r:id="rId21"/>
    <p:sldId id="305" r:id="rId22"/>
    <p:sldId id="304" r:id="rId23"/>
    <p:sldId id="306" r:id="rId24"/>
    <p:sldId id="307" r:id="rId25"/>
    <p:sldId id="308" r:id="rId26"/>
    <p:sldId id="309" r:id="rId27"/>
    <p:sldId id="287" r:id="rId28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>
        <p:scale>
          <a:sx n="59" d="100"/>
          <a:sy n="59" d="100"/>
        </p:scale>
        <p:origin x="-306" y="-402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Agent</a:t>
          </a:r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Bundle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Agent Bundle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Bundle</a:t>
          </a:r>
          <a:endParaRPr lang="de-DE" sz="1400" kern="1200" dirty="0"/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Agent Bundle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Primary &amp; Backup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Active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Passive &amp; Active Cluster Support,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Support, </a:t>
          </a:r>
          <a:r>
            <a:rPr lang="de-DE" sz="2100" kern="1200" dirty="0" err="1" smtClean="0"/>
            <a:t>Unclustered</a:t>
          </a:r>
          <a:r>
            <a:rPr lang="de-DE" sz="2100" kern="1200" dirty="0" smtClean="0"/>
            <a:t> JobScheduler Support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Central </a:t>
          </a:r>
          <a:r>
            <a:rPr lang="de-DE" sz="2100" kern="1200" dirty="0" err="1" smtClean="0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09.12.2015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09.12.2015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Supervisor </a:t>
            </a:r>
            <a:r>
              <a:rPr lang="de-DE" dirty="0" err="1" smtClean="0"/>
              <a:t>for</a:t>
            </a:r>
            <a:r>
              <a:rPr lang="de-DE" dirty="0" smtClean="0"/>
              <a:t> Passive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Supervisor </a:t>
            </a:r>
            <a:r>
              <a:rPr lang="de-DE" dirty="0" err="1" smtClean="0"/>
              <a:t>for</a:t>
            </a:r>
            <a:r>
              <a:rPr lang="de-DE" dirty="0" smtClean="0"/>
              <a:t>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Supported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endParaRPr lang="de-CH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JobScheduler Master / JobScheduler </a:t>
            </a:r>
            <a:r>
              <a:rPr lang="de-CH" sz="1800" dirty="0" smtClean="0"/>
              <a:t>Agent</a:t>
            </a:r>
          </a:p>
          <a:p>
            <a:r>
              <a:rPr lang="de-CH" dirty="0" smtClean="0"/>
              <a:t>Agent Bundle</a:t>
            </a:r>
            <a:endParaRPr lang="de-CH" dirty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JobScheduler Agent Bundle</a:t>
            </a:r>
            <a:endParaRPr lang="de-CH" sz="2200" dirty="0" smtClean="0"/>
          </a:p>
          <a:p>
            <a:r>
              <a:rPr lang="de-CH" dirty="0" smtClean="0"/>
              <a:t>Passive 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</a:t>
            </a:r>
            <a:r>
              <a:rPr lang="de-CH" sz="1800" dirty="0" smtClean="0"/>
              <a:t>Primary JobScheduler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</a:t>
            </a:r>
            <a:r>
              <a:rPr lang="de-CH" sz="1800" dirty="0" smtClean="0"/>
              <a:t>Backup JobScheduler</a:t>
            </a:r>
            <a:endParaRPr lang="de-DE" sz="600" dirty="0" smtClean="0"/>
          </a:p>
          <a:p>
            <a:endParaRPr lang="de-DE" sz="600" dirty="0"/>
          </a:p>
          <a:p>
            <a:r>
              <a:rPr lang="de-DE" dirty="0"/>
              <a:t>Active </a:t>
            </a:r>
            <a:r>
              <a:rPr lang="de-DE" dirty="0" smtClean="0"/>
              <a:t>Cluster</a:t>
            </a:r>
            <a:endParaRPr lang="de-DE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 smtClean="0"/>
              <a:t>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 smtClean="0"/>
              <a:t>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 smtClean="0"/>
              <a:t>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Passive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/>
              <a:t>Supervisor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smtClean="0"/>
              <a:t>Active Cluster 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/>
              <a:t>Supervisor </a:t>
            </a:r>
            <a:r>
              <a:rPr lang="de-DE" sz="1800" dirty="0" err="1"/>
              <a:t>for</a:t>
            </a:r>
            <a:r>
              <a:rPr lang="de-DE" sz="1800" dirty="0"/>
              <a:t> Master/Agent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 smtClean="0"/>
              <a:t>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769614522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JobScheduler Master / JobScheduler 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uses</a:t>
            </a:r>
            <a:r>
              <a:rPr lang="de-DE" dirty="0" smtClean="0"/>
              <a:t> a </a:t>
            </a:r>
            <a:r>
              <a:rPr lang="de-DE" dirty="0" err="1" smtClean="0"/>
              <a:t>database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JobScheduler Master.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a remote JobScheduler Master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</a:t>
            </a:r>
            <a:r>
              <a:rPr lang="de-DE" dirty="0"/>
              <a:t>Agent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enable</a:t>
            </a:r>
            <a:r>
              <a:rPr lang="de-DE" dirty="0" smtClean="0"/>
              <a:t> remote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watching</a:t>
            </a:r>
            <a:r>
              <a:rPr lang="de-DE" dirty="0" smtClean="0"/>
              <a:t>, i.e.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trigger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starts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incoming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5025904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9646920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5025903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-117596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2286514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5012055" y="587934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20090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95197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629412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80135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err="1" smtClean="0"/>
              <a:t>Raspberry</a:t>
            </a:r>
            <a:r>
              <a:rPr lang="de-DE" sz="1800" b="1" dirty="0" smtClean="0"/>
              <a:t> Pi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853440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Docker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7269480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9492615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786235" y="587934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927330" y="587934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4250451" y="6782550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8389620" y="587934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4036695" y="81805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5002530" y="588886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3106400" y="81805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4079855" y="590791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smtClean="0"/>
              <a:t>Agent Bundle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JobScheduler Agent Bundle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uses</a:t>
            </a:r>
            <a:r>
              <a:rPr lang="de-DE" dirty="0" smtClean="0"/>
              <a:t> a </a:t>
            </a:r>
            <a:r>
              <a:rPr lang="de-DE" dirty="0" err="1" smtClean="0"/>
              <a:t>database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Agent Bundles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a </a:t>
            </a:r>
            <a:r>
              <a:rPr lang="de-DE" dirty="0" err="1" smtClean="0"/>
              <a:t>bundle</a:t>
            </a:r>
            <a:r>
              <a:rPr lang="de-DE" dirty="0" smtClean="0"/>
              <a:t>. 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selects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</a:t>
            </a:r>
            <a:r>
              <a:rPr lang="de-DE" dirty="0" err="1" smtClean="0"/>
              <a:t>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bundle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bundle</a:t>
            </a:r>
            <a:r>
              <a:rPr lang="de-DE" dirty="0" smtClean="0"/>
              <a:t>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selected</a:t>
            </a:r>
            <a:r>
              <a:rPr lang="de-DE" dirty="0" smtClean="0"/>
              <a:t>.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09796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117080" y="753007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7459759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166360" y="885435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14983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58194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062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Primary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Backup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Active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 smtClean="0"/>
              <a:t>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1076</Words>
  <Characters>0</Characters>
  <Application>Microsoft Office PowerPoint</Application>
  <PresentationFormat>Benutzerdefiniert</PresentationFormat>
  <Lines>0</Lines>
  <Paragraphs>462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16</vt:i4>
      </vt:variant>
    </vt:vector>
  </HeadingPairs>
  <TitlesOfParts>
    <vt:vector size="28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Architecture Decision Templates: Supported Platforms</vt:lpstr>
      <vt:lpstr>Architecture Decision Templates: Agent Bundle</vt:lpstr>
      <vt:lpstr>Architecture Decision Templates: Passive Cluster</vt:lpstr>
      <vt:lpstr>Architecture Decision Templates: Passive Cluster</vt:lpstr>
      <vt:lpstr>Architecture Decision Templates: Active Cluster</vt:lpstr>
      <vt:lpstr>Architecture Decision Templates: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496</cp:revision>
  <dcterms:created xsi:type="dcterms:W3CDTF">2010-11-02T07:26:00Z</dcterms:created>
  <dcterms:modified xsi:type="dcterms:W3CDTF">2015-12-09T08:47:14Z</dcterms:modified>
</cp:coreProperties>
</file>