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28"/>
  </p:notesMasterIdLst>
  <p:handoutMasterIdLst>
    <p:handoutMasterId r:id="rId29"/>
  </p:handoutMasterIdLst>
  <p:sldIdLst>
    <p:sldId id="275" r:id="rId13"/>
    <p:sldId id="263" r:id="rId14"/>
    <p:sldId id="277" r:id="rId15"/>
    <p:sldId id="310" r:id="rId16"/>
    <p:sldId id="289" r:id="rId17"/>
    <p:sldId id="301" r:id="rId18"/>
    <p:sldId id="302" r:id="rId19"/>
    <p:sldId id="303" r:id="rId20"/>
    <p:sldId id="305" r:id="rId21"/>
    <p:sldId id="304" r:id="rId22"/>
    <p:sldId id="306" r:id="rId23"/>
    <p:sldId id="307" r:id="rId24"/>
    <p:sldId id="308" r:id="rId25"/>
    <p:sldId id="309" r:id="rId26"/>
    <p:sldId id="287" r:id="rId27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37" autoAdjust="0"/>
    <p:restoredTop sz="86532" autoAdjust="0"/>
  </p:normalViewPr>
  <p:slideViewPr>
    <p:cSldViewPr snapToGrid="0">
      <p:cViewPr varScale="1">
        <p:scale>
          <a:sx n="72" d="100"/>
          <a:sy n="72" d="100"/>
        </p:scale>
        <p:origin x="-708" y="-90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Passive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 smtClean="0"/>
            <a:t>Primary &amp; Backup JobScheduler</a:t>
          </a:r>
          <a:endParaRPr lang="de-DE" dirty="0"/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automated</a:t>
          </a:r>
          <a:r>
            <a:rPr lang="de-DE" dirty="0" smtClean="0"/>
            <a:t> </a:t>
          </a:r>
          <a:r>
            <a:rPr lang="de-DE" dirty="0" err="1" smtClean="0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Active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 smtClean="0"/>
            <a:t>Active Cluster JobScheduler</a:t>
          </a:r>
          <a:endParaRPr lang="de-DE" dirty="0"/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 and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Master/</a:t>
          </a:r>
          <a:br>
            <a:rPr lang="de-DE" sz="1400" dirty="0" smtClean="0"/>
          </a:br>
          <a:r>
            <a:rPr lang="de-DE" sz="1400" dirty="0" smtClean="0"/>
            <a:t>Agent</a:t>
          </a:r>
          <a:br>
            <a:rPr lang="de-DE" sz="1400" dirty="0" smtClean="0"/>
          </a:br>
          <a:r>
            <a:rPr lang="de-DE" sz="1400" dirty="0" smtClean="0"/>
            <a:t>Cluster</a:t>
          </a:r>
          <a:endParaRPr lang="de-DE" sz="1400" dirty="0"/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 smtClean="0"/>
            <a:t>Master/Agent Cluster JobScheduler</a:t>
          </a:r>
          <a:endParaRPr lang="de-DE" dirty="0"/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 smtClean="0"/>
            <a:t>Redundancy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sharing</a:t>
          </a:r>
          <a:r>
            <a:rPr lang="de-DE" dirty="0" smtClean="0"/>
            <a:t>, </a:t>
          </a:r>
          <a:r>
            <a:rPr lang="de-DE" dirty="0" err="1" smtClean="0"/>
            <a:t>load</a:t>
          </a:r>
          <a:r>
            <a:rPr lang="de-DE" dirty="0" smtClean="0"/>
            <a:t> </a:t>
          </a:r>
          <a:r>
            <a:rPr lang="de-DE" dirty="0" err="1" smtClean="0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r>
            <a:rPr lang="de-DE" sz="1400" dirty="0" smtClean="0"/>
            <a:t/>
          </a:r>
          <a:br>
            <a:rPr lang="de-DE" sz="1400" dirty="0" smtClean="0"/>
          </a:br>
          <a:r>
            <a:rPr lang="de-DE" sz="1400" dirty="0" smtClean="0"/>
            <a:t>Supervisor</a:t>
          </a:r>
          <a:br>
            <a:rPr lang="de-DE" sz="1400" dirty="0" smtClean="0"/>
          </a:br>
          <a:r>
            <a:rPr lang="de-DE" sz="1400" dirty="0" smtClean="0"/>
            <a:t>JobScheduler</a:t>
          </a:r>
          <a:endParaRPr lang="de-DE" sz="1400" dirty="0"/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 smtClean="0"/>
            <a:t>Passive &amp; Active Cluster Support,</a:t>
          </a:r>
          <a:endParaRPr lang="de-DE" dirty="0"/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 smtClean="0"/>
            <a:t>Central </a:t>
          </a:r>
          <a:r>
            <a:rPr lang="de-DE" dirty="0" err="1" smtClean="0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 smtClean="0"/>
            <a:t>Master/Agent Cluster Support, </a:t>
          </a:r>
          <a:r>
            <a:rPr lang="de-DE" dirty="0" err="1" smtClean="0"/>
            <a:t>Unclustered</a:t>
          </a:r>
          <a:r>
            <a:rPr lang="de-DE" dirty="0" smtClean="0"/>
            <a:t> JobScheduler Support</a:t>
          </a:r>
          <a:endParaRPr lang="de-DE" dirty="0"/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F23EF74-9EB7-46CC-9CDF-2896BB82BD99}" type="pres">
      <dgm:prSet presAssocID="{4DCADB30-6232-46E5-911D-6D143E624EBF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AADC4AE-067F-4F81-83DE-039B62C61318}" type="pres">
      <dgm:prSet presAssocID="{6000A72F-F9B8-44EB-89A1-88771263998A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5B1F376-6092-483D-A776-4D93277CAE6D}" type="pres">
      <dgm:prSet presAssocID="{8CE13C80-A808-4013-9B75-DEB486564BD9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83A7B69E-A849-47CC-BF0E-76A01609BA55}" type="pres">
      <dgm:prSet presAssocID="{76F4A54B-8400-4199-9EE9-CC95B62B030E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414537B-5FF4-4DE1-B81F-314F18044BBB}" type="pres">
      <dgm:prSet presAssocID="{423BBBD4-2606-470F-8D0C-1CB8C08B97D3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442C0B89-37E1-4F40-B584-46E0FCDB16DE}" srcId="{482D3CE7-B01B-4788-B1E3-918AE399D884}" destId="{423BBBD4-2606-470F-8D0C-1CB8C08B97D3}" srcOrd="3" destOrd="0" parTransId="{9D749CDC-96DF-468B-AE4C-58DEE7606474}" sibTransId="{35A5F4CD-A86E-4F48-B4A8-6621A762811D}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1642A09B-5BFA-4A58-A2B8-9E3C6F57C406}" srcId="{482D3CE7-B01B-4788-B1E3-918AE399D884}" destId="{8CE13C80-A808-4013-9B75-DEB486564BD9}" srcOrd="1" destOrd="0" parTransId="{260E4C27-4D94-4C2F-AC33-3B240BADF877}" sibTransId="{1ECF0C65-1456-4774-9DBE-4A642A297D02}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695C4F6D-F342-4BC4-A732-31F4FAE27FBA}" srcId="{482D3CE7-B01B-4788-B1E3-918AE399D884}" destId="{76F4A54B-8400-4199-9EE9-CC95B62B030E}" srcOrd="2" destOrd="0" parTransId="{E856BE83-370C-4932-BE9D-DD8868CA3C47}" sibTransId="{3B5CC65B-5BAC-42D3-8A28-F3B7C3F6439F}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D1F0DAA6-1D29-4F60-94DC-7B6718608A4C}" type="presParOf" srcId="{5945BF8A-4DD4-41AA-983D-B2D86D79AFDF}" destId="{CE4E14B0-BB6B-444A-9C3A-FB22D082BE99}" srcOrd="2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3" destOrd="0" presId="urn:microsoft.com/office/officeart/2005/8/layout/chevron2"/>
    <dgm:cxn modelId="{C0B0BBEB-38E3-47BD-9222-D59EE25C0756}" type="presParOf" srcId="{5945BF8A-4DD4-41AA-983D-B2D86D79AFDF}" destId="{885EE359-5976-4C6D-AB4C-F8149F2FC2A1}" srcOrd="4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5" destOrd="0" presId="urn:microsoft.com/office/officeart/2005/8/layout/chevron2"/>
    <dgm:cxn modelId="{B52EE241-3794-4B57-8CA6-22245D643530}" type="presParOf" srcId="{5945BF8A-4DD4-41AA-983D-B2D86D79AFDF}" destId="{5DAE2B02-8CBD-42C5-B52C-877935E3C485}" srcOrd="6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315648" y="320000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Passive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1" y="740865"/>
        <a:ext cx="1473025" cy="631297"/>
      </dsp:txXfrm>
    </dsp:sp>
    <dsp:sp modelId="{EF23EF74-9EB7-46CC-9CDF-2896BB82BD99}">
      <dsp:nvSpPr>
        <dsp:cNvPr id="0" name=""/>
        <dsp:cNvSpPr/>
      </dsp:nvSpPr>
      <dsp:spPr>
        <a:xfrm rot="5400000">
          <a:off x="6281958" y="-4804581"/>
          <a:ext cx="1367809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Primary &amp; Backup JobScheduler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 smtClean="0"/>
            <a:t>Redundancy</a:t>
          </a:r>
          <a:r>
            <a:rPr lang="de-DE" sz="2700" kern="1200" dirty="0" smtClean="0"/>
            <a:t> and </a:t>
          </a:r>
          <a:r>
            <a:rPr lang="de-DE" sz="2700" kern="1200" dirty="0" err="1" smtClean="0"/>
            <a:t>automated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fail-over</a:t>
          </a:r>
          <a:endParaRPr lang="de-DE" sz="2700" kern="1200" dirty="0"/>
        </a:p>
      </dsp:txBody>
      <dsp:txXfrm rot="-5400000">
        <a:off x="1473026" y="71122"/>
        <a:ext cx="10918904" cy="1234267"/>
      </dsp:txXfrm>
    </dsp:sp>
    <dsp:sp modelId="{CB842066-3659-4E21-8E4E-62257975CEC6}">
      <dsp:nvSpPr>
        <dsp:cNvPr id="0" name=""/>
        <dsp:cNvSpPr/>
      </dsp:nvSpPr>
      <dsp:spPr>
        <a:xfrm rot="5400000">
          <a:off x="-315648" y="2283477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Active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1" y="2704342"/>
        <a:ext cx="1473025" cy="631297"/>
      </dsp:txXfrm>
    </dsp:sp>
    <dsp:sp modelId="{F5B1F376-6092-483D-A776-4D93277CAE6D}">
      <dsp:nvSpPr>
        <dsp:cNvPr id="0" name=""/>
        <dsp:cNvSpPr/>
      </dsp:nvSpPr>
      <dsp:spPr>
        <a:xfrm rot="5400000">
          <a:off x="6281958" y="-2841103"/>
          <a:ext cx="1367809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Active Cluster JobScheduler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 smtClean="0"/>
            <a:t>Redundancy</a:t>
          </a:r>
          <a:r>
            <a:rPr lang="de-DE" sz="2700" kern="1200" dirty="0" smtClean="0"/>
            <a:t> and </a:t>
          </a:r>
          <a:r>
            <a:rPr lang="de-DE" sz="2700" kern="1200" dirty="0" err="1" smtClean="0"/>
            <a:t>load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sharing</a:t>
          </a:r>
          <a:endParaRPr lang="de-DE" sz="2700" kern="1200" dirty="0"/>
        </a:p>
      </dsp:txBody>
      <dsp:txXfrm rot="-5400000">
        <a:off x="1473026" y="2034600"/>
        <a:ext cx="10918904" cy="1234267"/>
      </dsp:txXfrm>
    </dsp:sp>
    <dsp:sp modelId="{63ED4265-965A-40F8-A9B0-6680CBD1CB8D}">
      <dsp:nvSpPr>
        <dsp:cNvPr id="0" name=""/>
        <dsp:cNvSpPr/>
      </dsp:nvSpPr>
      <dsp:spPr>
        <a:xfrm rot="5400000">
          <a:off x="-315648" y="4246955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Master/</a:t>
          </a:r>
          <a:br>
            <a:rPr lang="de-DE" sz="1400" kern="1200" dirty="0" smtClean="0"/>
          </a:br>
          <a:r>
            <a:rPr lang="de-DE" sz="1400" kern="1200" dirty="0" smtClean="0"/>
            <a:t>Agent</a:t>
          </a:r>
          <a:br>
            <a:rPr lang="de-DE" sz="1400" kern="1200" dirty="0" smtClean="0"/>
          </a:br>
          <a:r>
            <a:rPr lang="de-DE" sz="1400" kern="1200" dirty="0" smtClean="0"/>
            <a:t>Cluster</a:t>
          </a:r>
          <a:endParaRPr lang="de-DE" sz="1400" kern="1200" dirty="0"/>
        </a:p>
      </dsp:txBody>
      <dsp:txXfrm rot="-5400000">
        <a:off x="1" y="4667820"/>
        <a:ext cx="1473025" cy="631297"/>
      </dsp:txXfrm>
    </dsp:sp>
    <dsp:sp modelId="{83A7B69E-A849-47CC-BF0E-76A01609BA55}">
      <dsp:nvSpPr>
        <dsp:cNvPr id="0" name=""/>
        <dsp:cNvSpPr/>
      </dsp:nvSpPr>
      <dsp:spPr>
        <a:xfrm rot="5400000">
          <a:off x="6281598" y="-877266"/>
          <a:ext cx="1368528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Master/Agent Cluster JobScheduler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err="1" smtClean="0"/>
            <a:t>Redundancy</a:t>
          </a:r>
          <a:r>
            <a:rPr lang="de-DE" sz="2700" kern="1200" dirty="0" smtClean="0"/>
            <a:t>, </a:t>
          </a:r>
          <a:r>
            <a:rPr lang="de-DE" sz="2700" kern="1200" dirty="0" err="1" smtClean="0"/>
            <a:t>load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sharing</a:t>
          </a:r>
          <a:r>
            <a:rPr lang="de-DE" sz="2700" kern="1200" dirty="0" smtClean="0"/>
            <a:t>, </a:t>
          </a:r>
          <a:r>
            <a:rPr lang="de-DE" sz="2700" kern="1200" dirty="0" err="1" smtClean="0"/>
            <a:t>load</a:t>
          </a:r>
          <a:r>
            <a:rPr lang="de-DE" sz="2700" kern="1200" dirty="0" smtClean="0"/>
            <a:t> </a:t>
          </a:r>
          <a:r>
            <a:rPr lang="de-DE" sz="2700" kern="1200" dirty="0" err="1" smtClean="0"/>
            <a:t>distribution</a:t>
          </a:r>
          <a:endParaRPr lang="de-DE" sz="2700" kern="1200" dirty="0"/>
        </a:p>
      </dsp:txBody>
      <dsp:txXfrm rot="-5400000">
        <a:off x="1473025" y="3998113"/>
        <a:ext cx="10918869" cy="1234916"/>
      </dsp:txXfrm>
    </dsp:sp>
    <dsp:sp modelId="{D64403FC-6C74-4DFB-A3F2-060C64F3117A}">
      <dsp:nvSpPr>
        <dsp:cNvPr id="0" name=""/>
        <dsp:cNvSpPr/>
      </dsp:nvSpPr>
      <dsp:spPr>
        <a:xfrm rot="5400000">
          <a:off x="-315648" y="6210433"/>
          <a:ext cx="2104322" cy="147302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400" kern="1200" dirty="0" smtClean="0"/>
            <a:t/>
          </a:r>
          <a:br>
            <a:rPr lang="de-DE" sz="1400" kern="1200" dirty="0" smtClean="0"/>
          </a:br>
          <a:r>
            <a:rPr lang="de-DE" sz="1400" kern="1200" dirty="0" smtClean="0"/>
            <a:t>Supervisor</a:t>
          </a:r>
          <a:br>
            <a:rPr lang="de-DE" sz="1400" kern="1200" dirty="0" smtClean="0"/>
          </a:br>
          <a:r>
            <a:rPr lang="de-DE" sz="1400" kern="1200" dirty="0" smtClean="0"/>
            <a:t>JobScheduler</a:t>
          </a:r>
          <a:endParaRPr lang="de-DE" sz="1400" kern="1200" dirty="0"/>
        </a:p>
      </dsp:txBody>
      <dsp:txXfrm rot="-5400000">
        <a:off x="1" y="6631298"/>
        <a:ext cx="1473025" cy="631297"/>
      </dsp:txXfrm>
    </dsp:sp>
    <dsp:sp modelId="{0414537B-5FF4-4DE1-B81F-314F18044BBB}">
      <dsp:nvSpPr>
        <dsp:cNvPr id="0" name=""/>
        <dsp:cNvSpPr/>
      </dsp:nvSpPr>
      <dsp:spPr>
        <a:xfrm rot="5400000">
          <a:off x="6281958" y="1085851"/>
          <a:ext cx="1367809" cy="1098567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2024" tIns="17145" rIns="17145" bIns="17145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Passive &amp; Active Cluster Support,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Master/Agent Cluster Support, </a:t>
          </a:r>
          <a:r>
            <a:rPr lang="de-DE" sz="2700" kern="1200" dirty="0" err="1" smtClean="0"/>
            <a:t>Unclustered</a:t>
          </a:r>
          <a:r>
            <a:rPr lang="de-DE" sz="2700" kern="1200" dirty="0" smtClean="0"/>
            <a:t> JobScheduler Support</a:t>
          </a:r>
          <a:endParaRPr lang="de-DE" sz="2700" kern="1200" dirty="0"/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2700" kern="1200" dirty="0" smtClean="0"/>
            <a:t>Central </a:t>
          </a:r>
          <a:r>
            <a:rPr lang="de-DE" sz="2700" kern="1200" dirty="0" err="1" smtClean="0"/>
            <a:t>Configuration</a:t>
          </a:r>
          <a:endParaRPr lang="de-DE" sz="2700" kern="1200" dirty="0"/>
        </a:p>
      </dsp:txBody>
      <dsp:txXfrm rot="-5400000">
        <a:off x="1473026" y="5961555"/>
        <a:ext cx="10918904" cy="123426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25.09.2015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25.09.2015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 smtClean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Formatvorlage des Untertitelmasters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 smtClean="0"/>
              <a:t> </a:t>
            </a:r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 smtClean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="" xmlns:mv="urn:schemas-microsoft-com:mac:vml" xmlns:ma="http://schemas.microsoft.com/office/mac/drawingml/2008/main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 smtClean="0"/>
              <a:t>Information </a:t>
            </a:r>
            <a:r>
              <a:rPr lang="de-DE" dirty="0" err="1" smtClean="0"/>
              <a:t>for</a:t>
            </a:r>
            <a:endParaRPr lang="de-DE" dirty="0" smtClean="0"/>
          </a:p>
          <a:p>
            <a:pPr algn="ctr"/>
            <a:r>
              <a:rPr lang="de-DE" dirty="0" smtClean="0"/>
              <a:t>Consulting </a:t>
            </a:r>
            <a:r>
              <a:rPr lang="de-DE" dirty="0" err="1" smtClean="0"/>
              <a:t>Parties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3: </a:t>
            </a:r>
            <a:r>
              <a:rPr lang="de-DE" dirty="0"/>
              <a:t>Master/Agent Active Cluster </a:t>
            </a:r>
            <a:r>
              <a:rPr lang="de-DE" dirty="0" smtClean="0"/>
              <a:t>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</a:t>
            </a:r>
            <a:r>
              <a:rPr lang="de-DE" dirty="0" smtClean="0"/>
              <a:t>post-</a:t>
            </a:r>
            <a:r>
              <a:rPr lang="de-DE" dirty="0" err="1" smtClean="0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Passive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Distribute</a:t>
            </a:r>
            <a:r>
              <a:rPr lang="de-DE" dirty="0" smtClean="0"/>
              <a:t> </a:t>
            </a:r>
            <a:r>
              <a:rPr lang="de-DE" dirty="0" err="1" smtClean="0"/>
              <a:t>configuration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Primary and Backup JobScheduler </a:t>
            </a:r>
            <a:r>
              <a:rPr lang="de-DE" dirty="0" err="1" smtClean="0"/>
              <a:t>instances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 </a:t>
            </a:r>
            <a:r>
              <a:rPr lang="de-DE" b="1" dirty="0" err="1" smtClean="0"/>
              <a:t>Workload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smtClean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Master/Agent Active Cluster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Cluster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execute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r>
              <a:rPr lang="de-DE" dirty="0" smtClean="0"/>
              <a:t> on remote </a:t>
            </a:r>
            <a:r>
              <a:rPr lang="de-DE" dirty="0" err="1" smtClean="0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Cluster JobScheduler </a:t>
            </a:r>
            <a:r>
              <a:rPr lang="de-DE" dirty="0" err="1" smtClean="0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Supervisor JobScheduler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4: Supervisor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Unclustered</a:t>
            </a:r>
            <a:r>
              <a:rPr lang="de-DE" dirty="0" smtClean="0"/>
              <a:t>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 smtClean="0"/>
              <a:t>Unclustered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b="1" dirty="0" err="1" smtClean="0"/>
              <a:t>JobSchedulers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</a:t>
            </a:r>
            <a:r>
              <a:rPr lang="de-DE" dirty="0" err="1" smtClean="0"/>
              <a:t>independently</a:t>
            </a:r>
            <a:r>
              <a:rPr lang="de-DE" dirty="0" smtClean="0"/>
              <a:t> </a:t>
            </a: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 smtClean="0"/>
              <a:t>each</a:t>
            </a:r>
            <a:r>
              <a:rPr lang="de-DE" dirty="0" smtClean="0"/>
              <a:t> </a:t>
            </a:r>
            <a:r>
              <a:rPr lang="de-DE" dirty="0" err="1" smtClean="0"/>
              <a:t>other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 smtClean="0"/>
              <a:t>Unclustered</a:t>
            </a:r>
            <a:r>
              <a:rPr lang="de-DE" sz="1800" b="1" dirty="0" smtClean="0"/>
              <a:t/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Supervisor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JS4</a:t>
            </a:r>
            <a:endParaRPr lang="de-DE" sz="1800" b="1" dirty="0"/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br>
              <a:rPr lang="de-DE" sz="1800" b="1" dirty="0" smtClean="0"/>
            </a:br>
            <a:r>
              <a:rPr lang="de-DE" sz="1800" b="1" dirty="0" smtClean="0"/>
              <a:t>File System</a:t>
            </a:r>
            <a:endParaRPr lang="de-DE" sz="1800" b="1" dirty="0"/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15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 smtClean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 smtClean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 smtClean="0"/>
              <a:t>Decision</a:t>
            </a:r>
            <a:r>
              <a:rPr lang="de-CH" dirty="0" smtClean="0"/>
              <a:t> Making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 </a:t>
            </a:r>
            <a:r>
              <a:rPr lang="de-CH" sz="1800" dirty="0" err="1" smtClean="0"/>
              <a:t>Decisions</a:t>
            </a:r>
            <a:endParaRPr lang="de-CH" sz="1800" dirty="0" smtClean="0"/>
          </a:p>
          <a:p>
            <a:pPr lvl="1"/>
            <a:endParaRPr lang="de-CH" sz="600" dirty="0" smtClean="0"/>
          </a:p>
          <a:p>
            <a:r>
              <a:rPr lang="de-CH" dirty="0" err="1" smtClean="0"/>
              <a:t>Supported</a:t>
            </a:r>
            <a:r>
              <a:rPr lang="de-CH" dirty="0" smtClean="0"/>
              <a:t> </a:t>
            </a:r>
            <a:r>
              <a:rPr lang="de-CH" dirty="0" err="1" smtClean="0"/>
              <a:t>Platforms</a:t>
            </a:r>
            <a:endParaRPr lang="de-CH" dirty="0" smtClean="0"/>
          </a:p>
          <a:p>
            <a:pPr lvl="1"/>
            <a:r>
              <a:rPr lang="de-CH" sz="1800" dirty="0" err="1" smtClean="0"/>
              <a:t>Platforms</a:t>
            </a:r>
            <a:r>
              <a:rPr lang="de-CH" sz="1800" dirty="0" smtClean="0"/>
              <a:t>: JobScheduler Master / JobScheduler Agent</a:t>
            </a:r>
          </a:p>
          <a:p>
            <a:r>
              <a:rPr lang="de-CH" dirty="0" smtClean="0"/>
              <a:t>Passive Cluster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 1: Primary JobScheduler</a:t>
            </a:r>
          </a:p>
          <a:p>
            <a:pPr lvl="1"/>
            <a:r>
              <a:rPr lang="de-CH" sz="1800" dirty="0" err="1" smtClean="0"/>
              <a:t>Architecture</a:t>
            </a:r>
            <a:r>
              <a:rPr lang="de-CH" sz="1800" dirty="0" smtClean="0"/>
              <a:t> 1: Backup JobScheduler</a:t>
            </a:r>
            <a:endParaRPr lang="de-DE" sz="600" dirty="0" smtClean="0"/>
          </a:p>
          <a:p>
            <a:endParaRPr lang="de-DE" sz="600" dirty="0"/>
          </a:p>
          <a:p>
            <a:r>
              <a:rPr lang="de-DE" dirty="0"/>
              <a:t>Active </a:t>
            </a:r>
            <a:r>
              <a:rPr lang="de-DE" dirty="0" smtClean="0"/>
              <a:t>Cluster</a:t>
            </a:r>
            <a:endParaRPr lang="de-DE" dirty="0"/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2: </a:t>
            </a:r>
            <a:r>
              <a:rPr lang="de-DE" sz="1800" dirty="0" smtClean="0"/>
              <a:t>Active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2: </a:t>
            </a:r>
            <a:r>
              <a:rPr lang="de-DE" sz="1800" dirty="0" smtClean="0"/>
              <a:t>Active Cluster </a:t>
            </a:r>
            <a:r>
              <a:rPr lang="de-DE" sz="1800" dirty="0"/>
              <a:t>JobScheduler </a:t>
            </a:r>
            <a:r>
              <a:rPr lang="de-DE" sz="1800" dirty="0" err="1"/>
              <a:t>with</a:t>
            </a:r>
            <a:r>
              <a:rPr lang="de-DE" sz="1800" dirty="0"/>
              <a:t> </a:t>
            </a:r>
            <a:r>
              <a:rPr lang="de-DE" sz="1800" dirty="0" err="1"/>
              <a:t>failed</a:t>
            </a:r>
            <a:r>
              <a:rPr lang="de-DE" sz="1800" dirty="0"/>
              <a:t> </a:t>
            </a:r>
            <a:r>
              <a:rPr lang="de-DE" sz="1800" dirty="0" err="1" smtClean="0"/>
              <a:t>instance</a:t>
            </a:r>
            <a:endParaRPr lang="de-DE" sz="1800" dirty="0" smtClean="0"/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3: </a:t>
            </a:r>
            <a:r>
              <a:rPr lang="de-DE" sz="1800" dirty="0" smtClean="0"/>
              <a:t>Master/Agent Passive Cluster </a:t>
            </a:r>
            <a:r>
              <a:rPr lang="de-DE" sz="1800" dirty="0"/>
              <a:t>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3: </a:t>
            </a:r>
            <a:r>
              <a:rPr lang="de-DE" sz="1800" dirty="0" smtClean="0"/>
              <a:t>Master/Agent Active Cluster </a:t>
            </a:r>
            <a:r>
              <a:rPr lang="de-DE" sz="1800" dirty="0"/>
              <a:t>JobScheduler</a:t>
            </a:r>
          </a:p>
          <a:p>
            <a:pPr lvl="1"/>
            <a:endParaRPr lang="de-DE" sz="600" dirty="0"/>
          </a:p>
          <a:p>
            <a:endParaRPr lang="de-DE" sz="600" dirty="0"/>
          </a:p>
          <a:p>
            <a:r>
              <a:rPr lang="de-DE" dirty="0" smtClean="0"/>
              <a:t>Supervisor JobScheduler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 4: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Passive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4: Supervisor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smtClean="0"/>
              <a:t>Active Cluster 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 4: Supervisor </a:t>
            </a:r>
            <a:r>
              <a:rPr lang="de-DE" sz="1800" dirty="0" err="1"/>
              <a:t>for</a:t>
            </a:r>
            <a:r>
              <a:rPr lang="de-DE" sz="1800" dirty="0"/>
              <a:t> Master/Agent Cluster</a:t>
            </a:r>
          </a:p>
          <a:p>
            <a:pPr lvl="1"/>
            <a:r>
              <a:rPr lang="de-DE" sz="1800" dirty="0" err="1" smtClean="0"/>
              <a:t>Architecture</a:t>
            </a:r>
            <a:r>
              <a:rPr lang="de-DE" sz="1800" dirty="0" smtClean="0"/>
              <a:t> 4: Supervisor </a:t>
            </a:r>
            <a:r>
              <a:rPr lang="de-DE" sz="1800" dirty="0" err="1" smtClean="0"/>
              <a:t>for</a:t>
            </a:r>
            <a:r>
              <a:rPr lang="de-DE" sz="1800" dirty="0" smtClean="0"/>
              <a:t> </a:t>
            </a:r>
            <a:r>
              <a:rPr lang="de-DE" sz="1800" dirty="0" err="1" smtClean="0"/>
              <a:t>Unclustered</a:t>
            </a:r>
            <a:r>
              <a:rPr lang="de-DE" sz="1800" dirty="0" smtClean="0"/>
              <a:t> JobScheduler</a:t>
            </a:r>
          </a:p>
          <a:p>
            <a:pPr lvl="1"/>
            <a:endParaRPr lang="de-DE" sz="600" dirty="0" smtClean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Consulting Services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smtClean="0"/>
              <a:t>Contents</a:t>
            </a:r>
            <a:endParaRPr lang="de-DE" dirty="0"/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928942726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</a:t>
            </a:r>
            <a:r>
              <a:rPr lang="de-DE" dirty="0" err="1" smtClean="0"/>
              <a:t>Supported</a:t>
            </a:r>
            <a:r>
              <a:rPr lang="de-DE" dirty="0" smtClean="0"/>
              <a:t> </a:t>
            </a:r>
            <a:r>
              <a:rPr lang="de-DE" dirty="0" err="1" smtClean="0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Platforms</a:t>
            </a:r>
            <a:r>
              <a:rPr lang="de-DE" dirty="0" smtClean="0"/>
              <a:t>: JobScheduler Master / JobScheduler Agent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err="1" smtClean="0"/>
              <a:t>Platforms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uses</a:t>
            </a:r>
            <a:r>
              <a:rPr lang="de-DE" dirty="0" smtClean="0"/>
              <a:t> a </a:t>
            </a:r>
            <a:r>
              <a:rPr lang="de-DE" dirty="0" err="1" smtClean="0"/>
              <a:t>database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located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Master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available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any</a:t>
            </a:r>
            <a:r>
              <a:rPr lang="de-DE" dirty="0" smtClean="0"/>
              <a:t> </a:t>
            </a:r>
            <a:r>
              <a:rPr lang="de-DE" dirty="0" err="1" smtClean="0"/>
              <a:t>platform</a:t>
            </a:r>
            <a:r>
              <a:rPr lang="de-DE" dirty="0" smtClean="0"/>
              <a:t> </a:t>
            </a:r>
            <a:r>
              <a:rPr lang="de-DE" dirty="0" err="1" smtClean="0"/>
              <a:t>that</a:t>
            </a:r>
            <a:r>
              <a:rPr lang="de-DE" dirty="0" smtClean="0"/>
              <a:t> </a:t>
            </a:r>
            <a:r>
              <a:rPr lang="de-DE" dirty="0" err="1" smtClean="0"/>
              <a:t>supports</a:t>
            </a:r>
            <a:r>
              <a:rPr lang="de-DE" dirty="0" smtClean="0"/>
              <a:t> a Java Virtual </a:t>
            </a:r>
            <a:r>
              <a:rPr lang="de-DE" dirty="0" err="1" smtClean="0"/>
              <a:t>Machine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JobScheduler Master.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a remote JobScheduler Master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on </a:t>
            </a:r>
            <a:r>
              <a:rPr lang="de-DE" dirty="0" err="1" smtClean="0"/>
              <a:t>any</a:t>
            </a:r>
            <a:r>
              <a:rPr lang="de-DE" dirty="0" smtClean="0"/>
              <a:t> JobScheduler </a:t>
            </a:r>
            <a:r>
              <a:rPr lang="de-DE" dirty="0"/>
              <a:t>Agent</a:t>
            </a:r>
            <a:r>
              <a:rPr lang="de-DE" dirty="0" smtClean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JobScheduler </a:t>
            </a:r>
            <a:r>
              <a:rPr lang="de-DE" dirty="0" err="1" smtClean="0"/>
              <a:t>Agents</a:t>
            </a:r>
            <a:r>
              <a:rPr lang="de-DE" dirty="0" smtClean="0"/>
              <a:t> </a:t>
            </a:r>
            <a:r>
              <a:rPr lang="de-DE" dirty="0" err="1" smtClean="0"/>
              <a:t>enable</a:t>
            </a:r>
            <a:r>
              <a:rPr lang="de-DE" dirty="0" smtClean="0"/>
              <a:t> remote </a:t>
            </a:r>
            <a:r>
              <a:rPr lang="de-DE" dirty="0" err="1" smtClean="0"/>
              <a:t>file</a:t>
            </a:r>
            <a:r>
              <a:rPr lang="de-DE" dirty="0" smtClean="0"/>
              <a:t> </a:t>
            </a:r>
            <a:r>
              <a:rPr lang="de-DE" dirty="0" err="1" smtClean="0"/>
              <a:t>watching</a:t>
            </a:r>
            <a:r>
              <a:rPr lang="de-DE" dirty="0" smtClean="0"/>
              <a:t>, i.e. </a:t>
            </a:r>
            <a:r>
              <a:rPr lang="de-DE" dirty="0" err="1" smtClean="0"/>
              <a:t>they</a:t>
            </a:r>
            <a:r>
              <a:rPr lang="de-DE" dirty="0" smtClean="0"/>
              <a:t> </a:t>
            </a:r>
            <a:r>
              <a:rPr lang="de-DE" dirty="0" err="1" smtClean="0"/>
              <a:t>trigger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starts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JobScheduler Master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incoming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Windows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Linux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Solaris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Windows</a:t>
            </a:r>
            <a:endParaRPr lang="de-DE" sz="1800" b="1" dirty="0"/>
          </a:p>
        </p:txBody>
      </p: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5025904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9646920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Master</a:t>
            </a:r>
          </a:p>
          <a:p>
            <a:pPr algn="ctr"/>
            <a:r>
              <a:rPr lang="de-DE" sz="1800" b="1" dirty="0" smtClean="0"/>
              <a:t>Linux</a:t>
            </a:r>
            <a:endParaRPr lang="de-DE" sz="1800" b="1" dirty="0"/>
          </a:p>
        </p:txBody>
      </p: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5025903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-117596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2286514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5012055" y="587934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databases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MariaDB</a:t>
            </a:r>
            <a:endParaRPr lang="de-DE" altLang="de-DE" sz="1000" dirty="0" smtClean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720090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the</a:t>
            </a:r>
            <a:r>
              <a:rPr lang="de-DE" altLang="de-DE" sz="1000" dirty="0" smtClean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platforms</a:t>
            </a:r>
            <a:r>
              <a:rPr lang="de-DE" altLang="de-DE" sz="1000" dirty="0" smtClean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 smtClean="0">
                <a:solidFill>
                  <a:srgbClr val="696969"/>
                </a:solidFill>
              </a:rPr>
              <a:t>Enables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job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execution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smtClean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Agents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for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951970" y="67327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AIX</a:t>
            </a:r>
            <a:endParaRPr lang="de-DE" sz="1800" b="1" dirty="0"/>
          </a:p>
        </p:txBody>
      </p:sp>
      <p:sp>
        <p:nvSpPr>
          <p:cNvPr id="44" name="Abgerundetes Rechteck 43"/>
          <p:cNvSpPr/>
          <p:nvPr/>
        </p:nvSpPr>
        <p:spPr>
          <a:xfrm>
            <a:off x="629412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Mac OS</a:t>
            </a:r>
            <a:endParaRPr lang="de-DE" sz="1800" b="1" dirty="0"/>
          </a:p>
        </p:txBody>
      </p:sp>
      <p:sp>
        <p:nvSpPr>
          <p:cNvPr id="45" name="Abgerundetes Rechteck 44"/>
          <p:cNvSpPr/>
          <p:nvPr/>
        </p:nvSpPr>
        <p:spPr>
          <a:xfrm>
            <a:off x="1080135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err="1" smtClean="0"/>
              <a:t>Raspberry</a:t>
            </a:r>
            <a:r>
              <a:rPr lang="de-DE" sz="1800" b="1" dirty="0" smtClean="0"/>
              <a:t> Pi</a:t>
            </a:r>
            <a:endParaRPr lang="de-DE" sz="1800" b="1" dirty="0"/>
          </a:p>
        </p:txBody>
      </p:sp>
      <p:sp>
        <p:nvSpPr>
          <p:cNvPr id="46" name="Abgerundetes Rechteck 45"/>
          <p:cNvSpPr/>
          <p:nvPr/>
        </p:nvSpPr>
        <p:spPr>
          <a:xfrm>
            <a:off x="8534400" y="817105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Docker</a:t>
            </a:r>
            <a:endParaRPr lang="de-DE" sz="1800" b="1" dirty="0"/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7269480" y="587934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9492615" y="587934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786235" y="587934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927330" y="587934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4250451" y="6782550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any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platform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that</a:t>
            </a:r>
            <a:r>
              <a:rPr lang="de-DE" altLang="de-DE" sz="1000" dirty="0" smtClean="0">
                <a:solidFill>
                  <a:srgbClr val="696969"/>
                </a:solidFill>
              </a:rPr>
              <a:t>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supports</a:t>
            </a:r>
            <a:r>
              <a:rPr lang="de-DE" altLang="de-DE" sz="1000" dirty="0" smtClean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 smtClean="0">
                <a:solidFill>
                  <a:srgbClr val="696969"/>
                </a:solidFill>
              </a:rPr>
              <a:t>Machine</a:t>
            </a:r>
            <a:endParaRPr lang="de-DE" altLang="de-DE" sz="1000" dirty="0" smtClean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8389620" y="587934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4036695" y="81805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HP-UX</a:t>
            </a:r>
            <a:endParaRPr lang="de-DE" sz="1800" b="1" dirty="0"/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5002530" y="588886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3106400" y="818058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JobScheduler</a:t>
            </a:r>
          </a:p>
          <a:p>
            <a:pPr algn="ctr"/>
            <a:r>
              <a:rPr lang="de-DE" sz="1800" b="1" dirty="0" smtClean="0"/>
              <a:t>Agent</a:t>
            </a:r>
            <a:br>
              <a:rPr lang="de-DE" sz="1800" b="1" dirty="0" smtClean="0"/>
            </a:br>
            <a:r>
              <a:rPr lang="de-DE" sz="1800" b="1" dirty="0" smtClean="0"/>
              <a:t>... </a:t>
            </a:r>
            <a:r>
              <a:rPr lang="de-DE" sz="1800" b="1" dirty="0" err="1" smtClean="0"/>
              <a:t>any</a:t>
            </a:r>
            <a:r>
              <a:rPr lang="de-DE" sz="1800" b="1" dirty="0" smtClean="0"/>
              <a:t> </a:t>
            </a:r>
            <a:r>
              <a:rPr lang="de-DE" sz="1800" b="1" dirty="0" err="1" smtClean="0"/>
              <a:t>platform</a:t>
            </a:r>
            <a:endParaRPr lang="de-DE" sz="1800" b="1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4079855" y="590791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1: Primary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</a:t>
            </a:r>
            <a:r>
              <a:rPr lang="de-DE" dirty="0" err="1" smtClean="0"/>
              <a:t>failover</a:t>
            </a:r>
            <a:r>
              <a:rPr lang="de-DE" dirty="0" smtClean="0"/>
              <a:t>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Failover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87229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1: Backup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Passive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and Backup JobScheduler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after </a:t>
            </a:r>
            <a:r>
              <a:rPr lang="de-DE" dirty="0" err="1" smtClean="0"/>
              <a:t>failure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Primary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SSH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2: Active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Active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2: Active</a:t>
            </a:r>
            <a:r>
              <a:rPr lang="de-DE" sz="2400" dirty="0" smtClean="0"/>
              <a:t> </a:t>
            </a:r>
            <a:r>
              <a:rPr lang="de-DE" dirty="0" smtClean="0"/>
              <a:t>Cluster</a:t>
            </a:r>
            <a:r>
              <a:rPr lang="de-DE" sz="2400" dirty="0" smtClean="0"/>
              <a:t> </a:t>
            </a:r>
            <a:r>
              <a:rPr lang="de-DE" dirty="0" smtClean="0"/>
              <a:t>JobScheduler</a:t>
            </a:r>
            <a:r>
              <a:rPr lang="de-DE" sz="2400" dirty="0" smtClean="0"/>
              <a:t> </a:t>
            </a:r>
            <a:r>
              <a:rPr lang="de-DE" dirty="0" err="1" smtClean="0"/>
              <a:t>with</a:t>
            </a:r>
            <a:r>
              <a:rPr lang="de-DE" sz="2400" dirty="0" smtClean="0"/>
              <a:t> </a:t>
            </a:r>
            <a:r>
              <a:rPr lang="de-DE" dirty="0" err="1" smtClean="0"/>
              <a:t>failed</a:t>
            </a:r>
            <a:r>
              <a:rPr lang="de-DE" sz="2400" dirty="0" smtClean="0"/>
              <a:t> </a:t>
            </a:r>
            <a:r>
              <a:rPr lang="de-DE" dirty="0" err="1" smtClean="0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Active</a:t>
            </a:r>
            <a:r>
              <a:rPr lang="de-DE" b="1" dirty="0"/>
              <a:t> </a:t>
            </a:r>
            <a:r>
              <a:rPr lang="de-DE" b="1" dirty="0" smtClean="0"/>
              <a:t>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same </a:t>
            </a:r>
            <a:r>
              <a:rPr lang="de-DE" dirty="0" err="1" smtClean="0"/>
              <a:t>database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Cluster </a:t>
            </a:r>
            <a:r>
              <a:rPr lang="de-DE" dirty="0" err="1" smtClean="0"/>
              <a:t>JobSchedulers</a:t>
            </a:r>
            <a:r>
              <a:rPr lang="de-DE" dirty="0" smtClean="0"/>
              <a:t> </a:t>
            </a:r>
            <a:r>
              <a:rPr lang="de-DE" dirty="0" err="1" smtClean="0"/>
              <a:t>share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workload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jobs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Instances</a:t>
            </a:r>
            <a:r>
              <a:rPr lang="de-DE" dirty="0" smtClean="0"/>
              <a:t> </a:t>
            </a:r>
            <a:r>
              <a:rPr lang="de-DE" dirty="0" err="1" smtClean="0"/>
              <a:t>operate</a:t>
            </a:r>
            <a:r>
              <a:rPr lang="de-DE" dirty="0" smtClean="0"/>
              <a:t> in </a:t>
            </a:r>
            <a:r>
              <a:rPr lang="de-DE" dirty="0" err="1" smtClean="0"/>
              <a:t>active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All </a:t>
            </a:r>
            <a:r>
              <a:rPr lang="de-DE" dirty="0" err="1" smtClean="0"/>
              <a:t>connections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ssh</a:t>
            </a:r>
            <a:r>
              <a:rPr lang="de-DE" dirty="0" smtClean="0"/>
              <a:t>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Requires</a:t>
            </a:r>
            <a:r>
              <a:rPr lang="de-DE" dirty="0" smtClean="0"/>
              <a:t> a JVM per </a:t>
            </a:r>
            <a:r>
              <a:rPr lang="de-DE" dirty="0" err="1" smtClean="0"/>
              <a:t>task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Memory </a:t>
            </a:r>
            <a:r>
              <a:rPr lang="de-DE" dirty="0" err="1" smtClean="0"/>
              <a:t>resources</a:t>
            </a: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 smtClean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parameters</a:t>
            </a:r>
            <a:r>
              <a:rPr lang="de-DE" dirty="0" smtClean="0"/>
              <a:t> in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Script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be</a:t>
            </a:r>
            <a:r>
              <a:rPr lang="de-DE" dirty="0" smtClean="0"/>
              <a:t> </a:t>
            </a:r>
            <a:r>
              <a:rPr lang="de-DE" dirty="0" err="1" smtClean="0"/>
              <a:t>provided</a:t>
            </a:r>
            <a:r>
              <a:rPr lang="de-DE" dirty="0" smtClean="0"/>
              <a:t> on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target</a:t>
            </a:r>
            <a:r>
              <a:rPr lang="de-DE" dirty="0" smtClean="0"/>
              <a:t> </a:t>
            </a:r>
            <a:r>
              <a:rPr lang="de-DE" dirty="0" err="1" smtClean="0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Active Cluster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JS3</a:t>
            </a:r>
            <a:endParaRPr lang="de-DE" sz="1800" b="1" dirty="0"/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</a:t>
            </a:r>
            <a:r>
              <a:rPr lang="de-DE" dirty="0" err="1" smtClean="0"/>
              <a:t>Decision</a:t>
            </a:r>
            <a:r>
              <a:rPr lang="de-DE" dirty="0" smtClean="0"/>
              <a:t> Templates: Master/Agent Passive Cluster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 smtClean="0"/>
              <a:t>Architecture</a:t>
            </a:r>
            <a:r>
              <a:rPr lang="de-DE" dirty="0" smtClean="0"/>
              <a:t> 3: Master/Agent Passive Cluster JobScheduler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smtClean="0"/>
              <a:t>Master/Agent</a:t>
            </a:r>
            <a:br>
              <a:rPr lang="de-DE" b="1" dirty="0" smtClean="0"/>
            </a:br>
            <a:r>
              <a:rPr lang="de-DE" b="1" dirty="0" smtClean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 smtClean="0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Primary JobScheduler </a:t>
            </a:r>
            <a:r>
              <a:rPr lang="de-DE" dirty="0" err="1" smtClean="0"/>
              <a:t>is</a:t>
            </a:r>
            <a:r>
              <a:rPr lang="de-DE" dirty="0" smtClean="0"/>
              <a:t> </a:t>
            </a:r>
            <a:r>
              <a:rPr lang="de-DE" dirty="0" err="1" smtClean="0"/>
              <a:t>monitored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</a:t>
            </a:r>
            <a:r>
              <a:rPr lang="de-DE" dirty="0" err="1" smtClean="0"/>
              <a:t>its</a:t>
            </a:r>
            <a:r>
              <a:rPr lang="de-DE" dirty="0" smtClean="0"/>
              <a:t> Backup </a:t>
            </a:r>
            <a:r>
              <a:rPr lang="de-DE" dirty="0" err="1" smtClean="0"/>
              <a:t>instance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Backup </a:t>
            </a:r>
            <a:r>
              <a:rPr lang="de-DE" dirty="0" err="1" smtClean="0"/>
              <a:t>instance</a:t>
            </a:r>
            <a:r>
              <a:rPr lang="de-DE" dirty="0" smtClean="0"/>
              <a:t> </a:t>
            </a:r>
            <a:r>
              <a:rPr lang="de-DE" dirty="0" err="1" smtClean="0"/>
              <a:t>operates</a:t>
            </a:r>
            <a:r>
              <a:rPr lang="de-DE" dirty="0" smtClean="0"/>
              <a:t> in </a:t>
            </a:r>
            <a:r>
              <a:rPr lang="de-DE" dirty="0" err="1" smtClean="0"/>
              <a:t>stand-by</a:t>
            </a:r>
            <a:r>
              <a:rPr lang="de-DE" dirty="0" smtClean="0"/>
              <a:t> </a:t>
            </a:r>
            <a:r>
              <a:rPr lang="de-DE" dirty="0" err="1" smtClean="0"/>
              <a:t>mode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Connections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servers</a:t>
            </a:r>
            <a:r>
              <a:rPr lang="de-DE" dirty="0" smtClean="0"/>
              <a:t> </a:t>
            </a: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internal </a:t>
            </a:r>
            <a:r>
              <a:rPr lang="de-DE" dirty="0" err="1" smtClean="0"/>
              <a:t>protocol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 smtClean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 smtClean="0"/>
              <a:t>Job </a:t>
            </a:r>
            <a:r>
              <a:rPr lang="de-DE" b="1" dirty="0" err="1" smtClean="0"/>
              <a:t>Execution</a:t>
            </a:r>
            <a:endParaRPr lang="de-DE" b="1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smtClean="0"/>
              <a:t>Jobs </a:t>
            </a:r>
            <a:r>
              <a:rPr lang="de-DE" dirty="0" err="1" smtClean="0"/>
              <a:t>are</a:t>
            </a:r>
            <a:r>
              <a:rPr lang="de-DE" dirty="0" smtClean="0"/>
              <a:t> </a:t>
            </a:r>
            <a:r>
              <a:rPr lang="de-DE" dirty="0" err="1" smtClean="0"/>
              <a:t>executed</a:t>
            </a:r>
            <a:r>
              <a:rPr lang="de-DE" dirty="0" smtClean="0"/>
              <a:t> </a:t>
            </a:r>
            <a:r>
              <a:rPr lang="de-DE" dirty="0" err="1" smtClean="0"/>
              <a:t>locally</a:t>
            </a:r>
            <a:r>
              <a:rPr lang="de-DE" dirty="0" smtClean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central</a:t>
            </a:r>
            <a:r>
              <a:rPr lang="de-DE" dirty="0" smtClean="0"/>
              <a:t> </a:t>
            </a:r>
            <a:r>
              <a:rPr lang="de-DE" dirty="0" err="1" smtClean="0"/>
              <a:t>resources</a:t>
            </a:r>
            <a:r>
              <a:rPr lang="de-DE" dirty="0" smtClean="0"/>
              <a:t> </a:t>
            </a:r>
            <a:r>
              <a:rPr lang="de-DE" dirty="0" err="1" smtClean="0"/>
              <a:t>required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job</a:t>
            </a:r>
            <a:r>
              <a:rPr lang="de-DE" dirty="0" smtClean="0"/>
              <a:t> </a:t>
            </a:r>
            <a:r>
              <a:rPr lang="de-DE" dirty="0" err="1" smtClean="0"/>
              <a:t>execution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Pre</a:t>
            </a:r>
            <a:r>
              <a:rPr lang="de-DE" dirty="0" smtClean="0"/>
              <a:t>-/post-</a:t>
            </a:r>
            <a:r>
              <a:rPr lang="de-DE" dirty="0" err="1" smtClean="0"/>
              <a:t>processing</a:t>
            </a:r>
            <a:endParaRPr lang="de-DE" dirty="0" smtClean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JITL Jobs </a:t>
            </a:r>
            <a:r>
              <a:rPr lang="de-DE" dirty="0" err="1" smtClean="0"/>
              <a:t>or</a:t>
            </a:r>
            <a:r>
              <a:rPr lang="de-DE" dirty="0" smtClean="0"/>
              <a:t> </a:t>
            </a:r>
            <a:r>
              <a:rPr lang="de-DE" dirty="0" err="1" smtClean="0"/>
              <a:t>script</a:t>
            </a:r>
            <a:r>
              <a:rPr lang="de-DE" dirty="0" smtClean="0"/>
              <a:t> </a:t>
            </a:r>
            <a:r>
              <a:rPr lang="de-DE" dirty="0" err="1" smtClean="0"/>
              <a:t>files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substitution</a:t>
            </a:r>
            <a:endParaRPr lang="de-DE" dirty="0" smtClean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SVR1</a:t>
            </a:r>
            <a:endParaRPr lang="de-DE" sz="1800" b="1" dirty="0"/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 smtClean="0"/>
              <a:t>Share </a:t>
            </a:r>
            <a:r>
              <a:rPr lang="de-DE" sz="1800" b="1" dirty="0" err="1" smtClean="0"/>
              <a:t>or</a:t>
            </a:r>
            <a:r>
              <a:rPr lang="de-DE" sz="1800" b="1" dirty="0" smtClean="0"/>
              <a:t> </a:t>
            </a:r>
            <a:r>
              <a:rPr lang="de-DE" sz="1800" b="1" dirty="0"/>
              <a:t>Supervisor </a:t>
            </a:r>
            <a:r>
              <a:rPr lang="de-DE" sz="1800" b="1" dirty="0" smtClean="0"/>
              <a:t>JobScheduler</a:t>
            </a:r>
            <a:endParaRPr lang="de-DE" sz="1800" b="1" dirty="0"/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SVR2</a:t>
            </a:r>
            <a:endParaRPr lang="de-DE" sz="1800" b="1" dirty="0"/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Agent JobScheduler</a:t>
            </a:r>
            <a:br>
              <a:rPr lang="de-DE" sz="1800" b="1" dirty="0" smtClean="0"/>
            </a:br>
            <a:r>
              <a:rPr lang="de-DE" sz="1800" b="1" dirty="0" smtClean="0"/>
              <a:t>SVR3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Primary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JS1</a:t>
            </a:r>
            <a:endParaRPr lang="de-DE" sz="1800" b="1" dirty="0"/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Backup Master</a:t>
            </a:r>
            <a:br>
              <a:rPr lang="de-DE" sz="1800" b="1" dirty="0" smtClean="0"/>
            </a:br>
            <a:r>
              <a:rPr lang="de-DE" sz="1800" b="1" dirty="0" smtClean="0"/>
              <a:t>JobScheduler</a:t>
            </a:r>
            <a:br>
              <a:rPr lang="de-DE" sz="1800" b="1" dirty="0" smtClean="0"/>
            </a:br>
            <a:r>
              <a:rPr lang="de-DE" sz="1800" b="1" dirty="0" smtClean="0"/>
              <a:t>JS2</a:t>
            </a:r>
            <a:endParaRPr lang="de-DE" sz="1800" b="1" dirty="0"/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smtClean="0"/>
              <a:t>Database</a:t>
            </a:r>
            <a:endParaRPr lang="de-DE" sz="1800" b="1" dirty="0"/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984</Words>
  <Characters>0</Characters>
  <Application>Microsoft Office PowerPoint</Application>
  <PresentationFormat>Benutzerdefiniert</PresentationFormat>
  <Lines>0</Lines>
  <Paragraphs>409</Paragraphs>
  <Slides>15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12</vt:i4>
      </vt:variant>
      <vt:variant>
        <vt:lpstr>Folientitel</vt:lpstr>
      </vt:variant>
      <vt:variant>
        <vt:i4>15</vt:i4>
      </vt:variant>
    </vt:vector>
  </HeadingPairs>
  <TitlesOfParts>
    <vt:vector size="27" baseType="lpstr"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Architecture Decision Templates: Supported Platforms</vt:lpstr>
      <vt:lpstr>Architecture Decision Templates: Passive Cluster</vt:lpstr>
      <vt:lpstr>Architecture Decision Templates: Passive Cluster</vt:lpstr>
      <vt:lpstr>Architecture Decision Templates: Active Cluster</vt:lpstr>
      <vt:lpstr>Architecture Decision Templates: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Andreas Püschel</cp:lastModifiedBy>
  <cp:revision>493</cp:revision>
  <dcterms:created xsi:type="dcterms:W3CDTF">2010-11-02T07:26:00Z</dcterms:created>
  <dcterms:modified xsi:type="dcterms:W3CDTF">2015-09-25T00:03:13Z</dcterms:modified>
</cp:coreProperties>
</file>