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28"/>
  </p:notesMasterIdLst>
  <p:handoutMasterIdLst>
    <p:handoutMasterId r:id="rId29"/>
  </p:handoutMasterIdLst>
  <p:sldIdLst>
    <p:sldId id="275" r:id="rId13"/>
    <p:sldId id="263" r:id="rId14"/>
    <p:sldId id="277" r:id="rId15"/>
    <p:sldId id="310" r:id="rId16"/>
    <p:sldId id="289" r:id="rId17"/>
    <p:sldId id="301" r:id="rId18"/>
    <p:sldId id="302" r:id="rId19"/>
    <p:sldId id="303" r:id="rId20"/>
    <p:sldId id="305" r:id="rId21"/>
    <p:sldId id="304" r:id="rId22"/>
    <p:sldId id="306" r:id="rId23"/>
    <p:sldId id="307" r:id="rId24"/>
    <p:sldId id="308" r:id="rId25"/>
    <p:sldId id="309" r:id="rId26"/>
    <p:sldId id="287" r:id="rId27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46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-246" y="-108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Passive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 smtClean="0"/>
            <a:t>Primary &amp; Backup JobScheduler</a:t>
          </a:r>
          <a:endParaRPr lang="de-DE" dirty="0"/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Active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 smtClean="0"/>
            <a:t>Active Cluster JobScheduler</a:t>
          </a:r>
          <a:endParaRPr lang="de-DE" dirty="0"/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Master/</a:t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 smtClean="0"/>
            <a:t>Master/Agent Cluster JobScheduler</a:t>
          </a:r>
          <a:endParaRPr lang="de-DE" dirty="0"/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Supervisor</a:t>
          </a:r>
          <a:br>
            <a:rPr lang="de-DE" sz="1400" dirty="0" smtClean="0"/>
          </a:br>
          <a:r>
            <a:rPr lang="de-DE" sz="1400" dirty="0" smtClean="0"/>
            <a:t>JobScheduler</a:t>
          </a:r>
          <a:endParaRPr lang="de-DE" sz="1400" dirty="0"/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 smtClean="0"/>
            <a:t>Passive &amp; Active Cluster Support,</a:t>
          </a:r>
          <a:endParaRPr lang="de-DE" dirty="0"/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 smtClean="0"/>
            <a:t>Central </a:t>
          </a:r>
          <a:r>
            <a:rPr lang="de-DE" dirty="0" err="1" smtClean="0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 smtClean="0"/>
            <a:t>Master/Agent Cluster Support, </a:t>
          </a:r>
          <a:r>
            <a:rPr lang="de-DE" dirty="0" err="1" smtClean="0"/>
            <a:t>Unclustered</a:t>
          </a:r>
          <a:r>
            <a:rPr lang="de-DE" dirty="0" smtClean="0"/>
            <a:t> JobScheduler Support</a:t>
          </a:r>
          <a:endParaRPr lang="de-DE" dirty="0"/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23EF74-9EB7-46CC-9CDF-2896BB82BD99}" type="pres">
      <dgm:prSet presAssocID="{4DCADB30-6232-46E5-911D-6D143E624EBF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ADC4AE-067F-4F81-83DE-039B62C61318}" type="pres">
      <dgm:prSet presAssocID="{6000A72F-F9B8-44EB-89A1-88771263998A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B1F376-6092-483D-A776-4D93277CAE6D}" type="pres">
      <dgm:prSet presAssocID="{8CE13C80-A808-4013-9B75-DEB486564BD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A7B69E-A849-47CC-BF0E-76A01609BA55}" type="pres">
      <dgm:prSet presAssocID="{76F4A54B-8400-4199-9EE9-CC95B62B030E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14537B-5FF4-4DE1-B81F-314F18044BBB}" type="pres">
      <dgm:prSet presAssocID="{423BBBD4-2606-470F-8D0C-1CB8C08B97D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442C0B89-37E1-4F40-B584-46E0FCDB16DE}" srcId="{482D3CE7-B01B-4788-B1E3-918AE399D884}" destId="{423BBBD4-2606-470F-8D0C-1CB8C08B97D3}" srcOrd="3" destOrd="0" parTransId="{9D749CDC-96DF-468B-AE4C-58DEE7606474}" sibTransId="{35A5F4CD-A86E-4F48-B4A8-6621A762811D}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1642A09B-5BFA-4A58-A2B8-9E3C6F57C406}" srcId="{482D3CE7-B01B-4788-B1E3-918AE399D884}" destId="{8CE13C80-A808-4013-9B75-DEB486564BD9}" srcOrd="1" destOrd="0" parTransId="{260E4C27-4D94-4C2F-AC33-3B240BADF877}" sibTransId="{1ECF0C65-1456-4774-9DBE-4A642A297D02}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695C4F6D-F342-4BC4-A732-31F4FAE27FBA}" srcId="{482D3CE7-B01B-4788-B1E3-918AE399D884}" destId="{76F4A54B-8400-4199-9EE9-CC95B62B030E}" srcOrd="2" destOrd="0" parTransId="{E856BE83-370C-4932-BE9D-DD8868CA3C47}" sibTransId="{3B5CC65B-5BAC-42D3-8A28-F3B7C3F6439F}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D1F0DAA6-1D29-4F60-94DC-7B6718608A4C}" type="presParOf" srcId="{5945BF8A-4DD4-41AA-983D-B2D86D79AFDF}" destId="{CE4E14B0-BB6B-444A-9C3A-FB22D082BE99}" srcOrd="2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3" destOrd="0" presId="urn:microsoft.com/office/officeart/2005/8/layout/chevron2"/>
    <dgm:cxn modelId="{C0B0BBEB-38E3-47BD-9222-D59EE25C0756}" type="presParOf" srcId="{5945BF8A-4DD4-41AA-983D-B2D86D79AFDF}" destId="{885EE359-5976-4C6D-AB4C-F8149F2FC2A1}" srcOrd="4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5" destOrd="0" presId="urn:microsoft.com/office/officeart/2005/8/layout/chevron2"/>
    <dgm:cxn modelId="{B52EE241-3794-4B57-8CA6-22245D643530}" type="presParOf" srcId="{5945BF8A-4DD4-41AA-983D-B2D86D79AFDF}" destId="{5DAE2B02-8CBD-42C5-B52C-877935E3C485}" srcOrd="6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315648" y="320000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Passive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1" y="740865"/>
        <a:ext cx="1473025" cy="631297"/>
      </dsp:txXfrm>
    </dsp:sp>
    <dsp:sp modelId="{EF23EF74-9EB7-46CC-9CDF-2896BB82BD99}">
      <dsp:nvSpPr>
        <dsp:cNvPr id="0" name=""/>
        <dsp:cNvSpPr/>
      </dsp:nvSpPr>
      <dsp:spPr>
        <a:xfrm rot="5400000">
          <a:off x="6281958" y="-4804581"/>
          <a:ext cx="1367809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Primary &amp; Backup JobScheduler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 smtClean="0"/>
            <a:t>Redundancy</a:t>
          </a:r>
          <a:r>
            <a:rPr lang="de-DE" sz="2700" kern="1200" dirty="0" smtClean="0"/>
            <a:t> and </a:t>
          </a:r>
          <a:r>
            <a:rPr lang="de-DE" sz="2700" kern="1200" dirty="0" err="1" smtClean="0"/>
            <a:t>automated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fail-over</a:t>
          </a:r>
          <a:endParaRPr lang="de-DE" sz="2700" kern="1200" dirty="0"/>
        </a:p>
      </dsp:txBody>
      <dsp:txXfrm rot="-5400000">
        <a:off x="1473026" y="71122"/>
        <a:ext cx="10918904" cy="1234267"/>
      </dsp:txXfrm>
    </dsp:sp>
    <dsp:sp modelId="{CB842066-3659-4E21-8E4E-62257975CEC6}">
      <dsp:nvSpPr>
        <dsp:cNvPr id="0" name=""/>
        <dsp:cNvSpPr/>
      </dsp:nvSpPr>
      <dsp:spPr>
        <a:xfrm rot="5400000">
          <a:off x="-315648" y="2283477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Active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1" y="2704342"/>
        <a:ext cx="1473025" cy="631297"/>
      </dsp:txXfrm>
    </dsp:sp>
    <dsp:sp modelId="{F5B1F376-6092-483D-A776-4D93277CAE6D}">
      <dsp:nvSpPr>
        <dsp:cNvPr id="0" name=""/>
        <dsp:cNvSpPr/>
      </dsp:nvSpPr>
      <dsp:spPr>
        <a:xfrm rot="5400000">
          <a:off x="6281958" y="-2841103"/>
          <a:ext cx="1367809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Active Cluster JobScheduler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 smtClean="0"/>
            <a:t>Redundancy</a:t>
          </a:r>
          <a:r>
            <a:rPr lang="de-DE" sz="2700" kern="1200" dirty="0" smtClean="0"/>
            <a:t> and </a:t>
          </a:r>
          <a:r>
            <a:rPr lang="de-DE" sz="2700" kern="1200" dirty="0" err="1" smtClean="0"/>
            <a:t>load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sharing</a:t>
          </a:r>
          <a:endParaRPr lang="de-DE" sz="2700" kern="1200" dirty="0"/>
        </a:p>
      </dsp:txBody>
      <dsp:txXfrm rot="-5400000">
        <a:off x="1473026" y="2034600"/>
        <a:ext cx="10918904" cy="1234267"/>
      </dsp:txXfrm>
    </dsp:sp>
    <dsp:sp modelId="{63ED4265-965A-40F8-A9B0-6680CBD1CB8D}">
      <dsp:nvSpPr>
        <dsp:cNvPr id="0" name=""/>
        <dsp:cNvSpPr/>
      </dsp:nvSpPr>
      <dsp:spPr>
        <a:xfrm rot="5400000">
          <a:off x="-315648" y="4246955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Master/</a:t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1" y="4667820"/>
        <a:ext cx="1473025" cy="631297"/>
      </dsp:txXfrm>
    </dsp:sp>
    <dsp:sp modelId="{83A7B69E-A849-47CC-BF0E-76A01609BA55}">
      <dsp:nvSpPr>
        <dsp:cNvPr id="0" name=""/>
        <dsp:cNvSpPr/>
      </dsp:nvSpPr>
      <dsp:spPr>
        <a:xfrm rot="5400000">
          <a:off x="6281598" y="-877266"/>
          <a:ext cx="1368528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Master/Agent Cluster JobScheduler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 smtClean="0"/>
            <a:t>Redundancy</a:t>
          </a:r>
          <a:r>
            <a:rPr lang="de-DE" sz="2700" kern="1200" dirty="0" smtClean="0"/>
            <a:t>, </a:t>
          </a:r>
          <a:r>
            <a:rPr lang="de-DE" sz="2700" kern="1200" dirty="0" err="1" smtClean="0"/>
            <a:t>load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sharing</a:t>
          </a:r>
          <a:r>
            <a:rPr lang="de-DE" sz="2700" kern="1200" dirty="0" smtClean="0"/>
            <a:t>, </a:t>
          </a:r>
          <a:r>
            <a:rPr lang="de-DE" sz="2700" kern="1200" dirty="0" err="1" smtClean="0"/>
            <a:t>load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distribution</a:t>
          </a:r>
          <a:endParaRPr lang="de-DE" sz="2700" kern="1200" dirty="0"/>
        </a:p>
      </dsp:txBody>
      <dsp:txXfrm rot="-5400000">
        <a:off x="1473025" y="3998113"/>
        <a:ext cx="10918869" cy="1234916"/>
      </dsp:txXfrm>
    </dsp:sp>
    <dsp:sp modelId="{D64403FC-6C74-4DFB-A3F2-060C64F3117A}">
      <dsp:nvSpPr>
        <dsp:cNvPr id="0" name=""/>
        <dsp:cNvSpPr/>
      </dsp:nvSpPr>
      <dsp:spPr>
        <a:xfrm rot="5400000">
          <a:off x="-315648" y="6210433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Supervisor</a:t>
          </a:r>
          <a:br>
            <a:rPr lang="de-DE" sz="1400" kern="1200" dirty="0" smtClean="0"/>
          </a:br>
          <a:r>
            <a:rPr lang="de-DE" sz="1400" kern="1200" dirty="0" smtClean="0"/>
            <a:t>JobScheduler</a:t>
          </a:r>
          <a:endParaRPr lang="de-DE" sz="1400" kern="1200" dirty="0"/>
        </a:p>
      </dsp:txBody>
      <dsp:txXfrm rot="-5400000">
        <a:off x="1" y="6631298"/>
        <a:ext cx="1473025" cy="631297"/>
      </dsp:txXfrm>
    </dsp:sp>
    <dsp:sp modelId="{0414537B-5FF4-4DE1-B81F-314F18044BBB}">
      <dsp:nvSpPr>
        <dsp:cNvPr id="0" name=""/>
        <dsp:cNvSpPr/>
      </dsp:nvSpPr>
      <dsp:spPr>
        <a:xfrm rot="5400000">
          <a:off x="6281958" y="1085851"/>
          <a:ext cx="1367809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Passive &amp; Active Cluster Support,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Master/Agent Cluster Support, </a:t>
          </a:r>
          <a:r>
            <a:rPr lang="de-DE" sz="2700" kern="1200" dirty="0" err="1" smtClean="0"/>
            <a:t>Unclustered</a:t>
          </a:r>
          <a:r>
            <a:rPr lang="de-DE" sz="2700" kern="1200" dirty="0" smtClean="0"/>
            <a:t> JobScheduler Support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Central </a:t>
          </a:r>
          <a:r>
            <a:rPr lang="de-DE" sz="2700" kern="1200" dirty="0" err="1" smtClean="0"/>
            <a:t>Configuration</a:t>
          </a:r>
          <a:endParaRPr lang="de-DE" sz="2700" kern="1200" dirty="0"/>
        </a:p>
      </dsp:txBody>
      <dsp:txXfrm rot="-5400000">
        <a:off x="1473026" y="5961555"/>
        <a:ext cx="10918904" cy="1234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17.08.2015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17.08.2015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smtClean="0"/>
              <a:t>Consulting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3: </a:t>
            </a:r>
            <a:r>
              <a:rPr lang="de-DE" dirty="0"/>
              <a:t>Master/Agent Active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</a:t>
            </a:r>
            <a:r>
              <a:rPr lang="de-DE" dirty="0" smtClean="0"/>
              <a:t>post-</a:t>
            </a:r>
            <a:r>
              <a:rPr lang="de-DE" dirty="0" err="1" smtClean="0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Passive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Primary and Backup JobScheduler </a:t>
            </a:r>
            <a:r>
              <a:rPr lang="de-DE" dirty="0" err="1" smtClean="0"/>
              <a:t>instances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 </a:t>
            </a:r>
            <a:r>
              <a:rPr lang="de-DE" b="1" dirty="0" err="1" smtClean="0"/>
              <a:t>Workload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Master/Agent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smtClean="0"/>
              <a:t>Cluster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on remote </a:t>
            </a:r>
            <a:r>
              <a:rPr lang="de-DE" dirty="0" err="1" smtClean="0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Unclustered</a:t>
            </a:r>
            <a:r>
              <a:rPr lang="de-DE" dirty="0" smtClean="0"/>
              <a:t>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 smtClean="0"/>
              <a:t>Unclustered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JobSchedulers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15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 smtClean="0"/>
              <a:t>Decision</a:t>
            </a:r>
            <a:r>
              <a:rPr lang="de-CH" dirty="0" smtClean="0"/>
              <a:t> Making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 </a:t>
            </a:r>
            <a:r>
              <a:rPr lang="de-CH" sz="1800" dirty="0" err="1" smtClean="0"/>
              <a:t>Decisions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r>
              <a:rPr lang="de-CH" dirty="0" err="1" smtClean="0"/>
              <a:t>Supported</a:t>
            </a:r>
            <a:r>
              <a:rPr lang="de-CH" dirty="0" smtClean="0"/>
              <a:t> </a:t>
            </a:r>
            <a:r>
              <a:rPr lang="de-CH" dirty="0" err="1" smtClean="0"/>
              <a:t>Platforms</a:t>
            </a:r>
            <a:endParaRPr lang="de-CH" dirty="0" smtClean="0"/>
          </a:p>
          <a:p>
            <a:pPr lvl="1"/>
            <a:r>
              <a:rPr lang="de-CH" sz="1800" dirty="0" err="1" smtClean="0"/>
              <a:t>Platforms</a:t>
            </a:r>
            <a:r>
              <a:rPr lang="de-CH" sz="1800" dirty="0" smtClean="0"/>
              <a:t>: JobScheduler Master / JobScheduler Agent</a:t>
            </a:r>
            <a:endParaRPr lang="de-CH" sz="1800" dirty="0" smtClean="0"/>
          </a:p>
          <a:p>
            <a:r>
              <a:rPr lang="de-CH" dirty="0" smtClean="0"/>
              <a:t>Passive Cluster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 </a:t>
            </a:r>
            <a:r>
              <a:rPr lang="de-CH" sz="1800" dirty="0" smtClean="0"/>
              <a:t>1: Primary JobScheduler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 1: Backup JobScheduler</a:t>
            </a:r>
            <a:endParaRPr lang="de-DE" sz="600" dirty="0" smtClean="0"/>
          </a:p>
          <a:p>
            <a:endParaRPr lang="de-DE" sz="600" dirty="0"/>
          </a:p>
          <a:p>
            <a:r>
              <a:rPr lang="de-DE" dirty="0"/>
              <a:t>Active </a:t>
            </a:r>
            <a:r>
              <a:rPr lang="de-DE" dirty="0" smtClean="0"/>
              <a:t>Cluster</a:t>
            </a:r>
            <a:endParaRPr lang="de-DE" dirty="0"/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2: </a:t>
            </a:r>
            <a:r>
              <a:rPr lang="de-DE" sz="1800" dirty="0" smtClean="0"/>
              <a:t>Active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2: </a:t>
            </a:r>
            <a:r>
              <a:rPr lang="de-DE" sz="1800" dirty="0" smtClean="0"/>
              <a:t>Active Cluster </a:t>
            </a:r>
            <a:r>
              <a:rPr lang="de-DE" sz="1800" dirty="0"/>
              <a:t>JobScheduler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 smtClean="0"/>
              <a:t>instance</a:t>
            </a:r>
            <a:endParaRPr lang="de-DE" sz="1800" dirty="0" smtClean="0"/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3: </a:t>
            </a:r>
            <a:r>
              <a:rPr lang="de-DE" sz="1800" dirty="0" smtClean="0"/>
              <a:t>Master/Agent Passive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3: </a:t>
            </a:r>
            <a:r>
              <a:rPr lang="de-DE" sz="1800" dirty="0" smtClean="0"/>
              <a:t>Master/Agent Active Cluster </a:t>
            </a:r>
            <a:r>
              <a:rPr lang="de-DE" sz="1800" dirty="0"/>
              <a:t>JobScheduler</a:t>
            </a:r>
          </a:p>
          <a:p>
            <a:pPr lvl="1"/>
            <a:endParaRPr lang="de-DE" sz="600" dirty="0"/>
          </a:p>
          <a:p>
            <a:endParaRPr lang="de-DE" sz="600" dirty="0"/>
          </a:p>
          <a:p>
            <a:r>
              <a:rPr lang="de-DE" dirty="0" smtClean="0"/>
              <a:t>Supervisor 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 4: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Passive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4: Supervisor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smtClean="0"/>
              <a:t>Active Cluster 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4: Supervisor </a:t>
            </a:r>
            <a:r>
              <a:rPr lang="de-DE" sz="1800" dirty="0" err="1"/>
              <a:t>for</a:t>
            </a:r>
            <a:r>
              <a:rPr lang="de-DE" sz="1800" dirty="0"/>
              <a:t> Master/Agent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 4: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Unclustered</a:t>
            </a:r>
            <a:r>
              <a:rPr lang="de-DE" sz="1800" dirty="0" smtClean="0"/>
              <a:t> JobScheduler</a:t>
            </a:r>
          </a:p>
          <a:p>
            <a:pPr lvl="1"/>
            <a:endParaRPr lang="de-DE" sz="6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928942726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err="1" smtClean="0"/>
              <a:t>Supported</a:t>
            </a:r>
            <a:r>
              <a:rPr lang="de-DE" dirty="0" smtClean="0"/>
              <a:t> </a:t>
            </a:r>
            <a:r>
              <a:rPr lang="de-DE" dirty="0" err="1" smtClean="0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Platforms</a:t>
            </a:r>
            <a:r>
              <a:rPr lang="de-DE" dirty="0" smtClean="0"/>
              <a:t>: JobScheduler Master / JobScheduler Agent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err="1" smtClean="0"/>
              <a:t>Platforms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uses</a:t>
            </a:r>
            <a:r>
              <a:rPr lang="de-DE" dirty="0" smtClean="0"/>
              <a:t> a </a:t>
            </a:r>
            <a:r>
              <a:rPr lang="de-DE" dirty="0" err="1" smtClean="0"/>
              <a:t>database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located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JobScheduler Master.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a remote JobScheduler Master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JobScheduler </a:t>
            </a:r>
            <a:r>
              <a:rPr lang="de-DE" dirty="0"/>
              <a:t>Agent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enable</a:t>
            </a:r>
            <a:r>
              <a:rPr lang="de-DE" dirty="0" smtClean="0"/>
              <a:t> remote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watching</a:t>
            </a:r>
            <a:r>
              <a:rPr lang="de-DE" dirty="0" smtClean="0"/>
              <a:t>, i.e.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trigger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starts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JobScheduler Master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incoming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Linux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Solaris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5025904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9646920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5025903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-117596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2286514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5879343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4537710" cy="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7200900" y="4176274"/>
            <a:ext cx="2377440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95197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AIX</a:t>
            </a:r>
            <a:endParaRPr lang="de-DE" sz="1800" b="1" dirty="0"/>
          </a:p>
        </p:txBody>
      </p:sp>
      <p:sp>
        <p:nvSpPr>
          <p:cNvPr id="44" name="Abgerundetes Rechteck 43"/>
          <p:cNvSpPr/>
          <p:nvPr/>
        </p:nvSpPr>
        <p:spPr>
          <a:xfrm>
            <a:off x="629412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HP-UX</a:t>
            </a:r>
            <a:endParaRPr lang="de-DE" sz="1800" b="1" dirty="0"/>
          </a:p>
        </p:txBody>
      </p:sp>
      <p:sp>
        <p:nvSpPr>
          <p:cNvPr id="45" name="Abgerundetes Rechteck 44"/>
          <p:cNvSpPr/>
          <p:nvPr/>
        </p:nvSpPr>
        <p:spPr>
          <a:xfrm>
            <a:off x="10810875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853440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Mac OS</a:t>
            </a:r>
            <a:endParaRPr lang="de-DE" sz="1800" b="1" dirty="0"/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7269480" y="587934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9492615" y="587934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786235" y="587934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927330" y="587934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698219" y="8262349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8389620" y="587934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smtClean="0"/>
              <a:t>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1: Primary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failover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Failover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722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1: Backup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and Backup JobScheduler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after </a:t>
            </a:r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Primary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2: Active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2: Active</a:t>
            </a:r>
            <a:r>
              <a:rPr lang="de-DE" sz="2400" dirty="0" smtClean="0"/>
              <a:t> </a:t>
            </a:r>
            <a:r>
              <a:rPr lang="de-DE" dirty="0" smtClean="0"/>
              <a:t>Cluster</a:t>
            </a:r>
            <a:r>
              <a:rPr lang="de-DE" sz="2400" dirty="0" smtClean="0"/>
              <a:t> </a:t>
            </a:r>
            <a:r>
              <a:rPr lang="de-DE" dirty="0" smtClean="0"/>
              <a:t>JobScheduler</a:t>
            </a:r>
            <a:r>
              <a:rPr lang="de-DE" sz="2400" dirty="0" smtClean="0"/>
              <a:t> </a:t>
            </a:r>
            <a:r>
              <a:rPr lang="de-DE" dirty="0" err="1" smtClean="0"/>
              <a:t>with</a:t>
            </a:r>
            <a:r>
              <a:rPr lang="de-DE" sz="2400" dirty="0" smtClean="0"/>
              <a:t> </a:t>
            </a:r>
            <a:r>
              <a:rPr lang="de-DE" dirty="0" err="1" smtClean="0"/>
              <a:t>failed</a:t>
            </a:r>
            <a:r>
              <a:rPr lang="de-DE" sz="2400" dirty="0" smtClean="0"/>
              <a:t> </a:t>
            </a:r>
            <a:r>
              <a:rPr lang="de-DE" dirty="0" err="1" smtClean="0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3: Master/Agent Passive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Connections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internal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 </a:t>
            </a:r>
            <a:r>
              <a:rPr lang="de-DE" b="1" dirty="0" err="1" smtClean="0"/>
              <a:t>Execution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JITL Jobs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980</Words>
  <Characters>0</Characters>
  <Application>Microsoft Office PowerPoint</Application>
  <PresentationFormat>Benutzerdefiniert</PresentationFormat>
  <Lines>0</Lines>
  <Paragraphs>405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12</vt:i4>
      </vt:variant>
      <vt:variant>
        <vt:lpstr>Folientitel</vt:lpstr>
      </vt:variant>
      <vt:variant>
        <vt:i4>15</vt:i4>
      </vt:variant>
    </vt:vector>
  </HeadingPairs>
  <TitlesOfParts>
    <vt:vector size="27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Architecture Decision Templates: Supported Platforms</vt:lpstr>
      <vt:lpstr>Architecture Decision Templates: Passive Cluster</vt:lpstr>
      <vt:lpstr>Architecture Decision Templates: Passive Cluster</vt:lpstr>
      <vt:lpstr>Architecture Decision Templates: Active Cluster</vt:lpstr>
      <vt:lpstr>Architecture Decision Templates: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492</cp:revision>
  <dcterms:created xsi:type="dcterms:W3CDTF">2010-11-02T07:26:00Z</dcterms:created>
  <dcterms:modified xsi:type="dcterms:W3CDTF">2015-08-17T16:53:17Z</dcterms:modified>
</cp:coreProperties>
</file>