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31" r:id="rId17"/>
    <p:sldId id="325" r:id="rId18"/>
    <p:sldId id="335" r:id="rId19"/>
    <p:sldId id="334" r:id="rId20"/>
    <p:sldId id="310" r:id="rId21"/>
    <p:sldId id="326" r:id="rId22"/>
    <p:sldId id="330" r:id="rId23"/>
    <p:sldId id="332" r:id="rId24"/>
    <p:sldId id="333" r:id="rId25"/>
    <p:sldId id="300" r:id="rId26"/>
    <p:sldId id="317" r:id="rId27"/>
    <p:sldId id="319" r:id="rId28"/>
    <p:sldId id="321" r:id="rId29"/>
    <p:sldId id="320" r:id="rId30"/>
    <p:sldId id="329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71" d="100"/>
          <a:sy n="71" d="100"/>
        </p:scale>
        <p:origin x="564" y="57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05.06.2023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05.06.2023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7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035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5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7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8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3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Systems, Products,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Platforms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47B44A2C-E1D6-4D35-5DC5-AF5291C192FD}"/>
              </a:ext>
            </a:extLst>
          </p:cNvPr>
          <p:cNvSpPr/>
          <p:nvPr/>
        </p:nvSpPr>
        <p:spPr>
          <a:xfrm>
            <a:off x="3265338" y="8126289"/>
            <a:ext cx="10543427" cy="227501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1E13B15-CCFA-5EA5-8D2A-F443EB2466A4}"/>
              </a:ext>
            </a:extLst>
          </p:cNvPr>
          <p:cNvSpPr/>
          <p:nvPr/>
        </p:nvSpPr>
        <p:spPr>
          <a:xfrm>
            <a:off x="3265338" y="2052975"/>
            <a:ext cx="10543427" cy="5845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73841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Cluster </a:t>
            </a:r>
            <a:r>
              <a:rPr lang="de-DE" sz="1700" dirty="0" err="1"/>
              <a:t>Agents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set</a:t>
            </a:r>
            <a:r>
              <a:rPr lang="de-DE" sz="1700" dirty="0"/>
              <a:t> </a:t>
            </a:r>
            <a:r>
              <a:rPr lang="de-DE" sz="1700" dirty="0" err="1"/>
              <a:t>up</a:t>
            </a:r>
            <a:r>
              <a:rPr lang="de-DE" sz="1700" dirty="0"/>
              <a:t> a Virtual Private Cloud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allow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connections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cloud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parallel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Hybrid Use of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Hybrid 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49629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49474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66460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96">
            <a:extLst>
              <a:ext uri="{FF2B5EF4-FFF2-40B4-BE49-F238E27FC236}">
                <a16:creationId xmlns:a16="http://schemas.microsoft.com/office/drawing/2014/main" id="{7FEC8839-2DD4-5579-232D-7D230FA6C6BC}"/>
              </a:ext>
            </a:extLst>
          </p:cNvPr>
          <p:cNvSpPr/>
          <p:nvPr/>
        </p:nvSpPr>
        <p:spPr>
          <a:xfrm>
            <a:off x="8163325" y="9055756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023A84D-3C98-1306-90D7-FE1CC3B9B65F}"/>
              </a:ext>
            </a:extLst>
          </p:cNvPr>
          <p:cNvSpPr/>
          <p:nvPr/>
        </p:nvSpPr>
        <p:spPr>
          <a:xfrm>
            <a:off x="7717294" y="8580846"/>
            <a:ext cx="1977070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6EF2B1-FF43-DF3A-EB00-E5ABA3414027}"/>
              </a:ext>
            </a:extLst>
          </p:cNvPr>
          <p:cNvSpPr txBox="1"/>
          <p:nvPr/>
        </p:nvSpPr>
        <p:spPr>
          <a:xfrm>
            <a:off x="7716535" y="8580351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4" name="Abgerundetes Rechteck 120">
            <a:extLst>
              <a:ext uri="{FF2B5EF4-FFF2-40B4-BE49-F238E27FC236}">
                <a16:creationId xmlns:a16="http://schemas.microsoft.com/office/drawing/2014/main" id="{845D6E8B-AFF8-DEAB-1FD3-0D372AC2D2FC}"/>
              </a:ext>
            </a:extLst>
          </p:cNvPr>
          <p:cNvSpPr/>
          <p:nvPr/>
        </p:nvSpPr>
        <p:spPr>
          <a:xfrm>
            <a:off x="4617245" y="9031891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B03180-8C12-CBF3-F757-C119C1D91142}"/>
              </a:ext>
            </a:extLst>
          </p:cNvPr>
          <p:cNvSpPr/>
          <p:nvPr/>
        </p:nvSpPr>
        <p:spPr>
          <a:xfrm>
            <a:off x="4230848" y="8556981"/>
            <a:ext cx="3109155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F4C079-7997-CCED-EC80-506DD665A133}"/>
              </a:ext>
            </a:extLst>
          </p:cNvPr>
          <p:cNvSpPr txBox="1"/>
          <p:nvPr/>
        </p:nvSpPr>
        <p:spPr>
          <a:xfrm>
            <a:off x="4235812" y="8556486"/>
            <a:ext cx="290034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Abgerundetes Rechteck 96">
            <a:extLst>
              <a:ext uri="{FF2B5EF4-FFF2-40B4-BE49-F238E27FC236}">
                <a16:creationId xmlns:a16="http://schemas.microsoft.com/office/drawing/2014/main" id="{DAB4D279-527D-07DE-620D-7BBA266727F5}"/>
              </a:ext>
            </a:extLst>
          </p:cNvPr>
          <p:cNvSpPr/>
          <p:nvPr/>
        </p:nvSpPr>
        <p:spPr>
          <a:xfrm>
            <a:off x="11461210" y="90652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DD6C184-1E1E-FBC6-D3F8-98A601A6D840}"/>
              </a:ext>
            </a:extLst>
          </p:cNvPr>
          <p:cNvSpPr/>
          <p:nvPr/>
        </p:nvSpPr>
        <p:spPr>
          <a:xfrm>
            <a:off x="11015179" y="8590370"/>
            <a:ext cx="1977071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E46A1E9-B95A-D907-D9FA-7903C90DB58F}"/>
              </a:ext>
            </a:extLst>
          </p:cNvPr>
          <p:cNvSpPr txBox="1"/>
          <p:nvPr/>
        </p:nvSpPr>
        <p:spPr>
          <a:xfrm>
            <a:off x="11022995" y="8589875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251DC6E-97CF-BDC8-808B-2603C5375C05}"/>
              </a:ext>
            </a:extLst>
          </p:cNvPr>
          <p:cNvCxnSpPr>
            <a:cxnSpLocks/>
          </p:cNvCxnSpPr>
          <p:nvPr/>
        </p:nvCxnSpPr>
        <p:spPr>
          <a:xfrm>
            <a:off x="4229004" y="7746558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55CA8E8-3898-5724-4FE4-A9F86C3FF76E}"/>
              </a:ext>
            </a:extLst>
          </p:cNvPr>
          <p:cNvCxnSpPr>
            <a:cxnSpLocks/>
          </p:cNvCxnSpPr>
          <p:nvPr/>
        </p:nvCxnSpPr>
        <p:spPr>
          <a:xfrm>
            <a:off x="5226192" y="7768466"/>
            <a:ext cx="0" cy="81188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463DCA32-0D1A-E5E0-7701-B49795627E4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699022" y="7768466"/>
            <a:ext cx="6807" cy="81238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9AC8809F-4807-0A57-FC78-99B973027C3A}"/>
              </a:ext>
            </a:extLst>
          </p:cNvPr>
          <p:cNvCxnSpPr>
            <a:cxnSpLocks/>
          </p:cNvCxnSpPr>
          <p:nvPr/>
        </p:nvCxnSpPr>
        <p:spPr>
          <a:xfrm>
            <a:off x="12000965" y="7756082"/>
            <a:ext cx="2749" cy="80883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1BEE3F57-1901-4875-56B2-72E123AAEB77}"/>
              </a:ext>
            </a:extLst>
          </p:cNvPr>
          <p:cNvSpPr txBox="1"/>
          <p:nvPr/>
        </p:nvSpPr>
        <p:spPr>
          <a:xfrm>
            <a:off x="3277968" y="2046349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84D2FE0-0746-9254-FBDF-355A3765B714}"/>
              </a:ext>
            </a:extLst>
          </p:cNvPr>
          <p:cNvSpPr txBox="1"/>
          <p:nvPr/>
        </p:nvSpPr>
        <p:spPr>
          <a:xfrm>
            <a:off x="3263306" y="8148830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Premises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4" name="Abgerundetes Rechteck 120">
            <a:extLst>
              <a:ext uri="{FF2B5EF4-FFF2-40B4-BE49-F238E27FC236}">
                <a16:creationId xmlns:a16="http://schemas.microsoft.com/office/drawing/2014/main" id="{02981A58-1673-4498-B9DF-D5F8B8473A8B}"/>
              </a:ext>
            </a:extLst>
          </p:cNvPr>
          <p:cNvSpPr/>
          <p:nvPr/>
        </p:nvSpPr>
        <p:spPr>
          <a:xfrm>
            <a:off x="5915959" y="904514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83062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u="sng" dirty="0"/>
              <a:t>On </a:t>
            </a:r>
            <a:r>
              <a:rPr lang="de-CH" u="sng" dirty="0" err="1"/>
              <a:t>Premises</a:t>
            </a:r>
            <a:r>
              <a:rPr lang="de-CH" u="sng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88699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and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Server for User Interface, Controller and Database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</a:t>
            </a:r>
            <a:r>
              <a:rPr lang="de-DE" dirty="0" err="1"/>
              <a:t>Standalone</a:t>
            </a:r>
            <a:r>
              <a:rPr lang="de-DE" dirty="0"/>
              <a:t> Server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Standalone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cxnSp>
        <p:nvCxnSpPr>
          <p:cNvPr id="105" name="Gewinkelte Verbindung 104"/>
          <p:cNvCxnSpPr>
            <a:cxnSpLocks/>
            <a:endCxn id="118" idx="1"/>
          </p:cNvCxnSpPr>
          <p:nvPr/>
        </p:nvCxnSpPr>
        <p:spPr>
          <a:xfrm flipV="1">
            <a:off x="11312434" y="3191174"/>
            <a:ext cx="1258033" cy="355902"/>
          </a:xfrm>
          <a:prstGeom prst="bentConnector3">
            <a:avLst>
              <a:gd name="adj1" fmla="val 7044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8568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66804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4"/>
            <a:ext cx="385446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</a:t>
            </a: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Standalone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7741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125" name="Gewinkelte Verbindung 124"/>
          <p:cNvCxnSpPr>
            <a:cxnSpLocks/>
            <a:stCxn id="99" idx="3"/>
            <a:endCxn id="122" idx="1"/>
          </p:cNvCxnSpPr>
          <p:nvPr/>
        </p:nvCxnSpPr>
        <p:spPr>
          <a:xfrm>
            <a:off x="11233567" y="3547075"/>
            <a:ext cx="1344238" cy="2132014"/>
          </a:xfrm>
          <a:prstGeom prst="bentConnector3">
            <a:avLst>
              <a:gd name="adj1" fmla="val 71257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act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synchronize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informa-tion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JOC Cockpit API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Interface Server,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3" y="2457451"/>
            <a:ext cx="7260654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Primary JOC Cockpit Instance</a:t>
            </a: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11074121-1561-4E2C-AAF1-9F448B1C3F92}"/>
              </a:ext>
            </a:extLst>
          </p:cNvPr>
          <p:cNvGrpSpPr/>
          <p:nvPr/>
        </p:nvGrpSpPr>
        <p:grpSpPr>
          <a:xfrm>
            <a:off x="6684568" y="8129781"/>
            <a:ext cx="1977829" cy="1468932"/>
            <a:chOff x="6684568" y="8129781"/>
            <a:chExt cx="1977829" cy="1468932"/>
          </a:xfrm>
        </p:grpSpPr>
        <p:sp>
          <p:nvSpPr>
            <p:cNvPr id="97" name="Abgerundetes Rechteck 96"/>
            <p:cNvSpPr/>
            <p:nvPr/>
          </p:nvSpPr>
          <p:spPr>
            <a:xfrm>
              <a:off x="713135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18" name="Rechteck 117"/>
            <p:cNvSpPr/>
            <p:nvPr/>
          </p:nvSpPr>
          <p:spPr>
            <a:xfrm>
              <a:off x="668532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9" name="Textfeld 118"/>
            <p:cNvSpPr txBox="1"/>
            <p:nvPr/>
          </p:nvSpPr>
          <p:spPr>
            <a:xfrm>
              <a:off x="668456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FDEA085F-4795-49D2-9369-920ED46DFEB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121" name="Abgerundetes Rechteck 120"/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235813" y="8105916"/>
              <a:ext cx="190020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521A293-E882-4661-A7A6-F10D6A66F373}"/>
              </a:ext>
            </a:extLst>
          </p:cNvPr>
          <p:cNvGrpSpPr/>
          <p:nvPr/>
        </p:nvGrpSpPr>
        <p:grpSpPr>
          <a:xfrm>
            <a:off x="11703039" y="2458046"/>
            <a:ext cx="2439681" cy="2169482"/>
            <a:chOff x="11703039" y="2458046"/>
            <a:chExt cx="2439681" cy="2169482"/>
          </a:xfrm>
        </p:grpSpPr>
        <p:sp>
          <p:nvSpPr>
            <p:cNvPr id="103" name="Zylinder 102"/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4229004" y="5136364"/>
            <a:ext cx="2962179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74099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216367" y="5136364"/>
            <a:ext cx="2913595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243335" y="5136364"/>
            <a:ext cx="3014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14235" y="567908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  <a:endCxn id="35" idx="0"/>
          </p:cNvCxnSpPr>
          <p:nvPr/>
        </p:nvCxnSpPr>
        <p:spPr>
          <a:xfrm rot="16200000" flipH="1">
            <a:off x="8593278" y="3979112"/>
            <a:ext cx="1135533" cy="117896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C147899-D7B0-4A6D-B809-EA554FBE2590}"/>
              </a:ext>
            </a:extLst>
          </p:cNvPr>
          <p:cNvCxnSpPr>
            <a:cxnSpLocks/>
            <a:stCxn id="12" idx="6"/>
            <a:endCxn id="26" idx="1"/>
          </p:cNvCxnSpPr>
          <p:nvPr/>
        </p:nvCxnSpPr>
        <p:spPr>
          <a:xfrm flipV="1">
            <a:off x="8923669" y="3542787"/>
            <a:ext cx="2779370" cy="42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83B06F8-9F5F-42AC-825B-D11AED34452D}"/>
              </a:ext>
            </a:extLst>
          </p:cNvPr>
          <p:cNvGrpSpPr/>
          <p:nvPr/>
        </p:nvGrpSpPr>
        <p:grpSpPr>
          <a:xfrm>
            <a:off x="9153729" y="8129781"/>
            <a:ext cx="1977071" cy="1468932"/>
            <a:chOff x="9153729" y="8129781"/>
            <a:chExt cx="1977071" cy="1468932"/>
          </a:xfrm>
        </p:grpSpPr>
        <p:sp>
          <p:nvSpPr>
            <p:cNvPr id="48" name="Abgerundetes Rechteck 96">
              <a:extLst>
                <a:ext uri="{FF2B5EF4-FFF2-40B4-BE49-F238E27FC236}">
                  <a16:creationId xmlns:a16="http://schemas.microsoft.com/office/drawing/2014/main" id="{BBDE4A46-E00F-439C-8C8E-49364B46E7B3}"/>
                </a:ext>
              </a:extLst>
            </p:cNvPr>
            <p:cNvSpPr/>
            <p:nvPr/>
          </p:nvSpPr>
          <p:spPr>
            <a:xfrm>
              <a:off x="9599760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5B07988D-23F6-4E80-A9B2-7DED3586E5ED}"/>
                </a:ext>
              </a:extLst>
            </p:cNvPr>
            <p:cNvSpPr/>
            <p:nvPr/>
          </p:nvSpPr>
          <p:spPr>
            <a:xfrm>
              <a:off x="9153729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10082BF-ABE3-4212-B645-953FF25ECBF6}"/>
                </a:ext>
              </a:extLst>
            </p:cNvPr>
            <p:cNvSpPr txBox="1"/>
            <p:nvPr/>
          </p:nvSpPr>
          <p:spPr>
            <a:xfrm>
              <a:off x="9161545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6078AE5-EE8C-4A68-8D98-CFE7A2B5C0AA}"/>
              </a:ext>
            </a:extLst>
          </p:cNvPr>
          <p:cNvCxnSpPr/>
          <p:nvPr/>
        </p:nvCxnSpPr>
        <p:spPr>
          <a:xfrm>
            <a:off x="4229004" y="7726680"/>
            <a:ext cx="689703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6D0532-6D58-47AF-8AAA-24D23208506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716358" y="6730648"/>
            <a:ext cx="1" cy="97093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2E327B-FF79-40DD-B682-0CE0C867BDA4}"/>
              </a:ext>
            </a:extLst>
          </p:cNvPr>
          <p:cNvCxnSpPr>
            <a:stCxn id="36" idx="2"/>
          </p:cNvCxnSpPr>
          <p:nvPr/>
        </p:nvCxnSpPr>
        <p:spPr>
          <a:xfrm>
            <a:off x="9689595" y="6730648"/>
            <a:ext cx="6992" cy="9960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D899A1-7871-41F7-868F-4576119ED922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A8C3385-922D-46E5-80D1-BE536C7CB503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7667055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C17BED17-0710-4269-9B46-2BB556ECBC99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0139515" y="772668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38">
            <a:extLst>
              <a:ext uri="{FF2B5EF4-FFF2-40B4-BE49-F238E27FC236}">
                <a16:creationId xmlns:a16="http://schemas.microsoft.com/office/drawing/2014/main" id="{F65BFCAC-A577-4CA9-901A-020590D37724}"/>
              </a:ext>
            </a:extLst>
          </p:cNvPr>
          <p:cNvCxnSpPr>
            <a:cxnSpLocks/>
            <a:stCxn id="12" idx="3"/>
            <a:endCxn id="31" idx="0"/>
          </p:cNvCxnSpPr>
          <p:nvPr/>
        </p:nvCxnSpPr>
        <p:spPr>
          <a:xfrm rot="5400000">
            <a:off x="5696310" y="3961246"/>
            <a:ext cx="1135533" cy="1214702"/>
          </a:xfrm>
          <a:prstGeom prst="bentConnector3">
            <a:avLst>
              <a:gd name="adj1" fmla="val 743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F10E10C-7662-48F4-BC75-A4EDFB833801}"/>
              </a:ext>
            </a:extLst>
          </p:cNvPr>
          <p:cNvCxnSpPr>
            <a:cxnSpLocks/>
            <a:stCxn id="30" idx="3"/>
            <a:endCxn id="34" idx="1"/>
          </p:cNvCxnSpPr>
          <p:nvPr/>
        </p:nvCxnSpPr>
        <p:spPr>
          <a:xfrm>
            <a:off x="7191183" y="6229358"/>
            <a:ext cx="1025184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JOC Cockpit Cluster,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Controller, JOC Cockpit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0249352" y="2456459"/>
            <a:ext cx="2774717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0249351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7EE40BB-89DF-48AE-B555-47286D1D11C8}"/>
              </a:ext>
            </a:extLst>
          </p:cNvPr>
          <p:cNvGrpSpPr/>
          <p:nvPr/>
        </p:nvGrpSpPr>
        <p:grpSpPr>
          <a:xfrm>
            <a:off x="7453081" y="3935490"/>
            <a:ext cx="2439681" cy="2169482"/>
            <a:chOff x="11703039" y="2458046"/>
            <a:chExt cx="2439681" cy="2169482"/>
          </a:xfrm>
        </p:grpSpPr>
        <p:sp>
          <p:nvSpPr>
            <p:cNvPr id="63" name="Zylinder 62">
              <a:extLst>
                <a:ext uri="{FF2B5EF4-FFF2-40B4-BE49-F238E27FC236}">
                  <a16:creationId xmlns:a16="http://schemas.microsoft.com/office/drawing/2014/main" id="{BAF080D9-E724-40D4-934E-BB2B4F10C72C}"/>
                </a:ext>
              </a:extLst>
            </p:cNvPr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68134C4-11C1-48E4-AB40-45A561F372E7}"/>
                </a:ext>
              </a:extLst>
            </p:cNvPr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AC253469-D94D-45E6-8879-7774174FB9D6}"/>
                </a:ext>
              </a:extLst>
            </p:cNvPr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E0AF84C6-AC14-4C9E-A0E7-E2D59735BB6E}"/>
              </a:ext>
            </a:extLst>
          </p:cNvPr>
          <p:cNvCxnSpPr>
            <a:cxnSpLocks/>
            <a:stCxn id="47" idx="2"/>
            <a:endCxn id="64" idx="3"/>
          </p:cNvCxnSpPr>
          <p:nvPr/>
        </p:nvCxnSpPr>
        <p:spPr>
          <a:xfrm flipH="1" flipV="1">
            <a:off x="9892762" y="5020231"/>
            <a:ext cx="526866" cy="452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53A6F1A-5288-4185-901B-95DAE928A85B}"/>
              </a:ext>
            </a:extLst>
          </p:cNvPr>
          <p:cNvCxnSpPr>
            <a:cxnSpLocks/>
            <a:stCxn id="12" idx="6"/>
            <a:endCxn id="64" idx="1"/>
          </p:cNvCxnSpPr>
          <p:nvPr/>
        </p:nvCxnSpPr>
        <p:spPr>
          <a:xfrm flipV="1">
            <a:off x="6847688" y="5020231"/>
            <a:ext cx="605393" cy="923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manage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Controllers in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independently</a:t>
            </a:r>
            <a:r>
              <a:rPr lang="de-DE" sz="1700" dirty="0"/>
              <a:t> per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Multi-Controller Instances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Multi-Client </a:t>
            </a:r>
            <a:r>
              <a:rPr lang="de-DE" dirty="0" err="1"/>
              <a:t>Capability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  <a:stCxn id="36" idx="2"/>
          </p:cNvCxnSpPr>
          <p:nvPr/>
        </p:nvCxnSpPr>
        <p:spPr>
          <a:xfrm>
            <a:off x="9228639" y="6730648"/>
            <a:ext cx="0" cy="194186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3178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25327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3"/>
            <a:ext cx="3893954" cy="3178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1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19323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2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bgerundetes Rechteck 31">
            <a:extLst>
              <a:ext uri="{FF2B5EF4-FFF2-40B4-BE49-F238E27FC236}">
                <a16:creationId xmlns:a16="http://schemas.microsoft.com/office/drawing/2014/main" id="{388ACA93-8322-4BFE-B625-657D6148B5C7}"/>
              </a:ext>
            </a:extLst>
          </p:cNvPr>
          <p:cNvSpPr/>
          <p:nvPr/>
        </p:nvSpPr>
        <p:spPr>
          <a:xfrm>
            <a:off x="4212021" y="689848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9710032" y="688689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61BA0CF-AB60-47BD-843A-1D5F6CD42F0D}"/>
              </a:ext>
            </a:extLst>
          </p:cNvPr>
          <p:cNvGrpSpPr/>
          <p:nvPr/>
        </p:nvGrpSpPr>
        <p:grpSpPr>
          <a:xfrm>
            <a:off x="6678041" y="9044179"/>
            <a:ext cx="1977829" cy="1468932"/>
            <a:chOff x="6678041" y="9044179"/>
            <a:chExt cx="1977829" cy="1468932"/>
          </a:xfrm>
        </p:grpSpPr>
        <p:sp>
          <p:nvSpPr>
            <p:cNvPr id="75" name="Abgerundetes Rechteck 96">
              <a:extLst>
                <a:ext uri="{FF2B5EF4-FFF2-40B4-BE49-F238E27FC236}">
                  <a16:creationId xmlns:a16="http://schemas.microsoft.com/office/drawing/2014/main" id="{4E16C69D-87B8-406C-9F3A-8B85B893CCEB}"/>
                </a:ext>
              </a:extLst>
            </p:cNvPr>
            <p:cNvSpPr/>
            <p:nvPr/>
          </p:nvSpPr>
          <p:spPr>
            <a:xfrm>
              <a:off x="7124831" y="9519584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04F41349-BCE4-4224-BC99-CCE1FAF6432A}"/>
                </a:ext>
              </a:extLst>
            </p:cNvPr>
            <p:cNvSpPr/>
            <p:nvPr/>
          </p:nvSpPr>
          <p:spPr>
            <a:xfrm>
              <a:off x="6678800" y="9044674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4BA64F7A-39B9-4C38-86D0-2BB1A45001F7}"/>
                </a:ext>
              </a:extLst>
            </p:cNvPr>
            <p:cNvSpPr txBox="1"/>
            <p:nvPr/>
          </p:nvSpPr>
          <p:spPr>
            <a:xfrm>
              <a:off x="6678041" y="9044179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9259AED8-A93C-4BF3-9D55-82B2E560AED0}"/>
              </a:ext>
            </a:extLst>
          </p:cNvPr>
          <p:cNvGrpSpPr/>
          <p:nvPr/>
        </p:nvGrpSpPr>
        <p:grpSpPr>
          <a:xfrm>
            <a:off x="4498635" y="9020314"/>
            <a:ext cx="1977071" cy="1468932"/>
            <a:chOff x="4498635" y="9020314"/>
            <a:chExt cx="1977071" cy="1468932"/>
          </a:xfrm>
        </p:grpSpPr>
        <p:sp>
          <p:nvSpPr>
            <p:cNvPr id="79" name="Abgerundetes Rechteck 120">
              <a:extLst>
                <a:ext uri="{FF2B5EF4-FFF2-40B4-BE49-F238E27FC236}">
                  <a16:creationId xmlns:a16="http://schemas.microsoft.com/office/drawing/2014/main" id="{3DF24A98-5B26-4364-9F37-EBCA2E4BC539}"/>
                </a:ext>
              </a:extLst>
            </p:cNvPr>
            <p:cNvSpPr/>
            <p:nvPr/>
          </p:nvSpPr>
          <p:spPr>
            <a:xfrm>
              <a:off x="4944666" y="9495719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4CB0EC97-6A11-45E5-99FB-A071ADEE1BE7}"/>
                </a:ext>
              </a:extLst>
            </p:cNvPr>
            <p:cNvSpPr/>
            <p:nvPr/>
          </p:nvSpPr>
          <p:spPr>
            <a:xfrm>
              <a:off x="4498635" y="9020809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C57F08DB-4EA2-485D-9D00-E8054FACBC47}"/>
                </a:ext>
              </a:extLst>
            </p:cNvPr>
            <p:cNvSpPr txBox="1"/>
            <p:nvPr/>
          </p:nvSpPr>
          <p:spPr>
            <a:xfrm>
              <a:off x="4503600" y="9020314"/>
              <a:ext cx="1957958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5911D0FD-33AA-41CC-8733-21CED0B46633}"/>
              </a:ext>
            </a:extLst>
          </p:cNvPr>
          <p:cNvGrpSpPr/>
          <p:nvPr/>
        </p:nvGrpSpPr>
        <p:grpSpPr>
          <a:xfrm>
            <a:off x="11282966" y="9053703"/>
            <a:ext cx="1977071" cy="1468932"/>
            <a:chOff x="11282966" y="9053703"/>
            <a:chExt cx="1977071" cy="1468932"/>
          </a:xfrm>
        </p:grpSpPr>
        <p:sp>
          <p:nvSpPr>
            <p:cNvPr id="84" name="Abgerundetes Rechteck 96">
              <a:extLst>
                <a:ext uri="{FF2B5EF4-FFF2-40B4-BE49-F238E27FC236}">
                  <a16:creationId xmlns:a16="http://schemas.microsoft.com/office/drawing/2014/main" id="{2DD140C8-DCD6-41F9-8884-A1938FAB902D}"/>
                </a:ext>
              </a:extLst>
            </p:cNvPr>
            <p:cNvSpPr/>
            <p:nvPr/>
          </p:nvSpPr>
          <p:spPr>
            <a:xfrm>
              <a:off x="11728997" y="9529108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4496791" y="8641078"/>
            <a:ext cx="4178103" cy="952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8666514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675447" y="8657041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174205" y="8659720"/>
            <a:ext cx="0" cy="39398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D9B1BB8-933A-4CED-8CB2-1087CC49AC60}"/>
              </a:ext>
            </a:extLst>
          </p:cNvPr>
          <p:cNvCxnSpPr>
            <a:cxnSpLocks/>
          </p:cNvCxnSpPr>
          <p:nvPr/>
        </p:nvCxnSpPr>
        <p:spPr>
          <a:xfrm flipV="1">
            <a:off x="9110618" y="8659720"/>
            <a:ext cx="4149419" cy="679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8B3FF817-D675-4321-B96F-048F25C3F7FE}"/>
              </a:ext>
            </a:extLst>
          </p:cNvPr>
          <p:cNvGrpSpPr/>
          <p:nvPr/>
        </p:nvGrpSpPr>
        <p:grpSpPr>
          <a:xfrm>
            <a:off x="9110618" y="9062821"/>
            <a:ext cx="1977071" cy="1468932"/>
            <a:chOff x="9110618" y="9062821"/>
            <a:chExt cx="1977071" cy="1468932"/>
          </a:xfrm>
        </p:grpSpPr>
        <p:sp>
          <p:nvSpPr>
            <p:cNvPr id="99" name="Abgerundetes Rechteck 96">
              <a:extLst>
                <a:ext uri="{FF2B5EF4-FFF2-40B4-BE49-F238E27FC236}">
                  <a16:creationId xmlns:a16="http://schemas.microsoft.com/office/drawing/2014/main" id="{FB5E322B-CA25-4BA0-84A7-4E281E432153}"/>
                </a:ext>
              </a:extLst>
            </p:cNvPr>
            <p:cNvSpPr/>
            <p:nvPr/>
          </p:nvSpPr>
          <p:spPr>
            <a:xfrm>
              <a:off x="9556649" y="953822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8943BA87-622F-4739-9B60-D70BA4B9C509}"/>
                </a:ext>
              </a:extLst>
            </p:cNvPr>
            <p:cNvSpPr/>
            <p:nvPr/>
          </p:nvSpPr>
          <p:spPr>
            <a:xfrm>
              <a:off x="9110618" y="906331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AF490180-B692-4507-8F04-ECBC56A03179}"/>
                </a:ext>
              </a:extLst>
            </p:cNvPr>
            <p:cNvSpPr txBox="1"/>
            <p:nvPr/>
          </p:nvSpPr>
          <p:spPr>
            <a:xfrm>
              <a:off x="9118434" y="906282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096404" y="865972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5D1157-8D7F-4D8F-89C5-9C461CF70C8C}"/>
              </a:ext>
            </a:extLst>
          </p:cNvPr>
          <p:cNvCxnSpPr>
            <a:stCxn id="69" idx="2"/>
          </p:cNvCxnSpPr>
          <p:nvPr/>
        </p:nvCxnSpPr>
        <p:spPr>
          <a:xfrm>
            <a:off x="10685392" y="7938453"/>
            <a:ext cx="0" cy="7340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2407FD82-15B3-4A67-B3DE-2E13BFBC88C7}"/>
              </a:ext>
            </a:extLst>
          </p:cNvPr>
          <p:cNvCxnSpPr>
            <a:stCxn id="65" idx="2"/>
          </p:cNvCxnSpPr>
          <p:nvPr/>
        </p:nvCxnSpPr>
        <p:spPr>
          <a:xfrm>
            <a:off x="5187381" y="7950040"/>
            <a:ext cx="0" cy="6910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000B94D-E373-4A57-BB2C-0A81B5EA39C5}"/>
              </a:ext>
            </a:extLst>
          </p:cNvPr>
          <p:cNvCxnSpPr>
            <a:cxnSpLocks/>
          </p:cNvCxnSpPr>
          <p:nvPr/>
        </p:nvCxnSpPr>
        <p:spPr>
          <a:xfrm>
            <a:off x="5110164" y="4811067"/>
            <a:ext cx="0" cy="325296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A83B706-E9AE-4394-9410-B4BADC62F904}"/>
              </a:ext>
            </a:extLst>
          </p:cNvPr>
          <p:cNvCxnSpPr>
            <a:cxnSpLocks/>
          </p:cNvCxnSpPr>
          <p:nvPr/>
        </p:nvCxnSpPr>
        <p:spPr>
          <a:xfrm>
            <a:off x="5110164" y="4817269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8DB35AC-40B8-41E4-982A-D8EEB415DBC7}"/>
              </a:ext>
            </a:extLst>
          </p:cNvPr>
          <p:cNvCxnSpPr>
            <a:cxnSpLocks/>
          </p:cNvCxnSpPr>
          <p:nvPr/>
        </p:nvCxnSpPr>
        <p:spPr>
          <a:xfrm>
            <a:off x="9228639" y="4833938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8E8381CC-A30B-456E-B4C3-1EA7A469B91A}"/>
              </a:ext>
            </a:extLst>
          </p:cNvPr>
          <p:cNvCxnSpPr>
            <a:cxnSpLocks/>
          </p:cNvCxnSpPr>
          <p:nvPr/>
        </p:nvCxnSpPr>
        <p:spPr>
          <a:xfrm>
            <a:off x="10602795" y="4841081"/>
            <a:ext cx="0" cy="289289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Agent Cluster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Standalone</a:t>
            </a:r>
            <a:r>
              <a:rPr lang="de-DE" sz="1700" b="1" dirty="0"/>
              <a:t> </a:t>
            </a: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Controller Cluster with Agent Cluster and Standalone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</p:cNvCxnSpPr>
          <p:nvPr/>
        </p:nvCxnSpPr>
        <p:spPr>
          <a:xfrm>
            <a:off x="9228639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1795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4"/>
            <a:ext cx="3893954" cy="18287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8253279" y="569901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3844326" y="7162310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7187746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270628" y="7178273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</p:cNvCxnSpPr>
          <p:nvPr/>
        </p:nvCxnSpPr>
        <p:spPr>
          <a:xfrm>
            <a:off x="13226726" y="7197537"/>
            <a:ext cx="0" cy="4155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</p:cNvCxnSpPr>
          <p:nvPr/>
        </p:nvCxnSpPr>
        <p:spPr>
          <a:xfrm>
            <a:off x="10525470" y="7188103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96">
            <a:extLst>
              <a:ext uri="{FF2B5EF4-FFF2-40B4-BE49-F238E27FC236}">
                <a16:creationId xmlns:a16="http://schemas.microsoft.com/office/drawing/2014/main" id="{DC3E616A-CAC6-48CD-B593-F6D1F5399C1C}"/>
              </a:ext>
            </a:extLst>
          </p:cNvPr>
          <p:cNvSpPr/>
          <p:nvPr/>
        </p:nvSpPr>
        <p:spPr>
          <a:xfrm>
            <a:off x="4679861" y="7974544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7A922DC1-09D6-4C81-9C1F-9B87754DD8CD}"/>
              </a:ext>
            </a:extLst>
          </p:cNvPr>
          <p:cNvSpPr/>
          <p:nvPr/>
        </p:nvSpPr>
        <p:spPr>
          <a:xfrm>
            <a:off x="3887258" y="7557734"/>
            <a:ext cx="4834523" cy="3015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A512475-6F2C-465E-939E-674FEAAB05D6}"/>
              </a:ext>
            </a:extLst>
          </p:cNvPr>
          <p:cNvSpPr txBox="1"/>
          <p:nvPr/>
        </p:nvSpPr>
        <p:spPr>
          <a:xfrm>
            <a:off x="3883751" y="7557239"/>
            <a:ext cx="331828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8" name="Abgerundetes Rechteck 120">
            <a:extLst>
              <a:ext uri="{FF2B5EF4-FFF2-40B4-BE49-F238E27FC236}">
                <a16:creationId xmlns:a16="http://schemas.microsoft.com/office/drawing/2014/main" id="{FE5A55E5-BCE6-4779-A15F-05E048670899}"/>
              </a:ext>
            </a:extLst>
          </p:cNvPr>
          <p:cNvSpPr/>
          <p:nvPr/>
        </p:nvSpPr>
        <p:spPr>
          <a:xfrm>
            <a:off x="4001215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0" name="Abgerundetes Rechteck 120">
            <a:extLst>
              <a:ext uri="{FF2B5EF4-FFF2-40B4-BE49-F238E27FC236}">
                <a16:creationId xmlns:a16="http://schemas.microsoft.com/office/drawing/2014/main" id="{75B48C0F-ED87-4861-AC4E-FECE92940E9F}"/>
              </a:ext>
            </a:extLst>
          </p:cNvPr>
          <p:cNvSpPr/>
          <p:nvPr/>
        </p:nvSpPr>
        <p:spPr>
          <a:xfrm>
            <a:off x="4320370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1" name="Abgerundetes Rechteck 120">
            <a:extLst>
              <a:ext uri="{FF2B5EF4-FFF2-40B4-BE49-F238E27FC236}">
                <a16:creationId xmlns:a16="http://schemas.microsoft.com/office/drawing/2014/main" id="{25025685-A0D4-404E-88C0-B5F2DD822191}"/>
              </a:ext>
            </a:extLst>
          </p:cNvPr>
          <p:cNvSpPr/>
          <p:nvPr/>
        </p:nvSpPr>
        <p:spPr>
          <a:xfrm>
            <a:off x="4639113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2" name="Abgerundetes Rechteck 96">
            <a:extLst>
              <a:ext uri="{FF2B5EF4-FFF2-40B4-BE49-F238E27FC236}">
                <a16:creationId xmlns:a16="http://schemas.microsoft.com/office/drawing/2014/main" id="{DA880CC0-C33E-435F-A321-345401339555}"/>
              </a:ext>
            </a:extLst>
          </p:cNvPr>
          <p:cNvSpPr/>
          <p:nvPr/>
        </p:nvSpPr>
        <p:spPr>
          <a:xfrm>
            <a:off x="6633703" y="7965312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74" name="Abgerundetes Rechteck 120">
            <a:extLst>
              <a:ext uri="{FF2B5EF4-FFF2-40B4-BE49-F238E27FC236}">
                <a16:creationId xmlns:a16="http://schemas.microsoft.com/office/drawing/2014/main" id="{0D23C44C-88F1-4EC9-89EE-CB821CF64E6D}"/>
              </a:ext>
            </a:extLst>
          </p:cNvPr>
          <p:cNvSpPr/>
          <p:nvPr/>
        </p:nvSpPr>
        <p:spPr>
          <a:xfrm>
            <a:off x="6872943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3" name="Abgerundetes Rechteck 120">
            <a:extLst>
              <a:ext uri="{FF2B5EF4-FFF2-40B4-BE49-F238E27FC236}">
                <a16:creationId xmlns:a16="http://schemas.microsoft.com/office/drawing/2014/main" id="{2BDAC209-9714-49C2-8E26-CD518430118B}"/>
              </a:ext>
            </a:extLst>
          </p:cNvPr>
          <p:cNvSpPr/>
          <p:nvPr/>
        </p:nvSpPr>
        <p:spPr>
          <a:xfrm>
            <a:off x="6288227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6E716CA9-08D8-401E-98D8-4EAED821749B}"/>
              </a:ext>
            </a:extLst>
          </p:cNvPr>
          <p:cNvSpPr/>
          <p:nvPr/>
        </p:nvSpPr>
        <p:spPr>
          <a:xfrm>
            <a:off x="7454965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6D6A9AE6-4638-4887-A2D2-95DDCED7DC54}"/>
              </a:ext>
            </a:extLst>
          </p:cNvPr>
          <p:cNvCxnSpPr>
            <a:cxnSpLocks/>
            <a:stCxn id="74" idx="3"/>
            <a:endCxn id="97" idx="0"/>
          </p:cNvCxnSpPr>
          <p:nvPr/>
        </p:nvCxnSpPr>
        <p:spPr>
          <a:xfrm>
            <a:off x="7792255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539E3382-12FA-41D1-A4F0-6738084D5450}"/>
              </a:ext>
            </a:extLst>
          </p:cNvPr>
          <p:cNvCxnSpPr>
            <a:cxnSpLocks/>
            <a:stCxn id="97" idx="1"/>
            <a:endCxn id="83" idx="3"/>
          </p:cNvCxnSpPr>
          <p:nvPr/>
        </p:nvCxnSpPr>
        <p:spPr>
          <a:xfrm flipH="1">
            <a:off x="7207539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38">
            <a:extLst>
              <a:ext uri="{FF2B5EF4-FFF2-40B4-BE49-F238E27FC236}">
                <a16:creationId xmlns:a16="http://schemas.microsoft.com/office/drawing/2014/main" id="{51DE2903-8E67-48F3-B9AD-D127F66282CA}"/>
              </a:ext>
            </a:extLst>
          </p:cNvPr>
          <p:cNvCxnSpPr>
            <a:cxnSpLocks/>
            <a:stCxn id="74" idx="1"/>
            <a:endCxn id="83" idx="0"/>
          </p:cNvCxnSpPr>
          <p:nvPr/>
        </p:nvCxnSpPr>
        <p:spPr>
          <a:xfrm rot="10800000" flipV="1">
            <a:off x="6747883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4234308-34CA-4EA3-B319-68E30D25C7C9}"/>
              </a:ext>
            </a:extLst>
          </p:cNvPr>
          <p:cNvGrpSpPr/>
          <p:nvPr/>
        </p:nvGrpSpPr>
        <p:grpSpPr>
          <a:xfrm>
            <a:off x="9548774" y="7601522"/>
            <a:ext cx="1977071" cy="1468932"/>
            <a:chOff x="11282966" y="9053703"/>
            <a:chExt cx="1977071" cy="146893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1" name="Abgerundetes Rechteck 96">
              <a:extLst>
                <a:ext uri="{FF2B5EF4-FFF2-40B4-BE49-F238E27FC236}">
                  <a16:creationId xmlns:a16="http://schemas.microsoft.com/office/drawing/2014/main" id="{9F5CE830-EF7E-4AAE-9E2D-2873248E0139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D54A1E97-3F2E-4BAB-98B4-8EB12002D6CB}"/>
              </a:ext>
            </a:extLst>
          </p:cNvPr>
          <p:cNvGrpSpPr/>
          <p:nvPr/>
        </p:nvGrpSpPr>
        <p:grpSpPr>
          <a:xfrm>
            <a:off x="12259074" y="7624433"/>
            <a:ext cx="1977071" cy="1468932"/>
            <a:chOff x="11282966" y="9053703"/>
            <a:chExt cx="1977071" cy="1468932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B69FEFB6-69E7-423D-B728-AE7DF18A323F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285CC479-7813-44B3-8BF2-6086BD82487A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5" name="Abgerundetes Rechteck 96">
              <a:extLst>
                <a:ext uri="{FF2B5EF4-FFF2-40B4-BE49-F238E27FC236}">
                  <a16:creationId xmlns:a16="http://schemas.microsoft.com/office/drawing/2014/main" id="{CDFA89D9-552F-474B-9C62-BA451F2FD8ED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cxnSp>
        <p:nvCxnSpPr>
          <p:cNvPr id="117" name="Gewinkelte Verbindung 38">
            <a:extLst>
              <a:ext uri="{FF2B5EF4-FFF2-40B4-BE49-F238E27FC236}">
                <a16:creationId xmlns:a16="http://schemas.microsoft.com/office/drawing/2014/main" id="{8A4E8761-8AB2-45CF-AC13-ACF1E39A5D44}"/>
              </a:ext>
            </a:extLst>
          </p:cNvPr>
          <p:cNvCxnSpPr>
            <a:cxnSpLocks/>
            <a:stCxn id="60" idx="2"/>
            <a:endCxn id="74" idx="0"/>
          </p:cNvCxnSpPr>
          <p:nvPr/>
        </p:nvCxnSpPr>
        <p:spPr>
          <a:xfrm rot="16200000" flipH="1">
            <a:off x="5913312" y="8097200"/>
            <a:ext cx="874539" cy="196403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38">
            <a:extLst>
              <a:ext uri="{FF2B5EF4-FFF2-40B4-BE49-F238E27FC236}">
                <a16:creationId xmlns:a16="http://schemas.microsoft.com/office/drawing/2014/main" id="{A3F673DB-554A-466B-B376-9CD6B8191B12}"/>
              </a:ext>
            </a:extLst>
          </p:cNvPr>
          <p:cNvCxnSpPr>
            <a:cxnSpLocks/>
            <a:stCxn id="60" idx="1"/>
            <a:endCxn id="68" idx="0"/>
          </p:cNvCxnSpPr>
          <p:nvPr/>
        </p:nvCxnSpPr>
        <p:spPr>
          <a:xfrm rot="10800000" flipV="1">
            <a:off x="4460871" y="8308246"/>
            <a:ext cx="218990" cy="122876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FCD8E2E-A3F2-4D9D-AAB6-81554902583E}"/>
              </a:ext>
            </a:extLst>
          </p:cNvPr>
          <p:cNvCxnSpPr>
            <a:cxnSpLocks/>
            <a:stCxn id="60" idx="3"/>
            <a:endCxn id="72" idx="1"/>
          </p:cNvCxnSpPr>
          <p:nvPr/>
        </p:nvCxnSpPr>
        <p:spPr>
          <a:xfrm flipV="1">
            <a:off x="6057264" y="8299015"/>
            <a:ext cx="576439" cy="92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4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u="sng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en-US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products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Clustered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 JS7 Agent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User Interface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subject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authen-tication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LDAP, OIDC and </a:t>
            </a:r>
            <a:r>
              <a:rPr lang="de-DE" sz="1700" dirty="0" err="1"/>
              <a:t>other</a:t>
            </a:r>
            <a:r>
              <a:rPr lang="de-DE" sz="1700" dirty="0"/>
              <a:t> Identity Providers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External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 and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roles</a:t>
            </a:r>
            <a:r>
              <a:rPr lang="de-DE" sz="1700" dirty="0"/>
              <a:t>/</a:t>
            </a:r>
            <a:r>
              <a:rPr lang="de-DE" sz="1700" dirty="0" err="1"/>
              <a:t>permissions</a:t>
            </a:r>
            <a:r>
              <a:rPr lang="de-DE" sz="1700" dirty="0"/>
              <a:t> (RBAC)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Controller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</a:t>
            </a:r>
            <a:r>
              <a:rPr lang="de-DE" sz="1700" dirty="0"/>
              <a:t> and 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Product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Product</a:t>
            </a:r>
            <a:r>
              <a:rPr lang="de-DE" dirty="0"/>
              <a:t> Architecture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792271" y="3546591"/>
            <a:ext cx="200218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Scripting Interface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Access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5D4FD0FB-DEDA-67CF-7C05-D1B186AFE987}"/>
              </a:ext>
            </a:extLst>
          </p:cNvPr>
          <p:cNvSpPr txBox="1"/>
          <p:nvPr/>
        </p:nvSpPr>
        <p:spPr>
          <a:xfrm>
            <a:off x="5555908" y="4536490"/>
            <a:ext cx="2281185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and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1155469" y="3568362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00694" y="819697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8817212" y="819910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1533730" y="819013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41">
            <a:extLst>
              <a:ext uri="{FF2B5EF4-FFF2-40B4-BE49-F238E27FC236}">
                <a16:creationId xmlns:a16="http://schemas.microsoft.com/office/drawing/2014/main" id="{C3E93275-956B-D2B0-1A61-4CDDB70E548C}"/>
              </a:ext>
            </a:extLst>
          </p:cNvPr>
          <p:cNvSpPr txBox="1"/>
          <p:nvPr/>
        </p:nvSpPr>
        <p:spPr>
          <a:xfrm>
            <a:off x="14110037" y="8121693"/>
            <a:ext cx="150126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94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336627" y="2400300"/>
            <a:ext cx="2839963" cy="800100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API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Linux and Windows</a:t>
            </a:r>
          </a:p>
          <a:p>
            <a:r>
              <a:rPr lang="de-DE" b="1" dirty="0"/>
              <a:t>Controller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Linux and Windows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Containers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API Service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Workflows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Agent </a:t>
            </a:r>
            <a:r>
              <a:rPr lang="de-DE" dirty="0" err="1"/>
              <a:t>platforms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parallel / </a:t>
            </a:r>
            <a:r>
              <a:rPr lang="de-DE" dirty="0" err="1"/>
              <a:t>sequental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2413" y="388896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79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supported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DBMS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products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Oracle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SQL Server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MariaDB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/MySQL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PostgreSQL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400" dirty="0">
                <a:solidFill>
                  <a:srgbClr val="696969"/>
                </a:solidFill>
              </a:rPr>
              <a:t>H2 (</a:t>
            </a:r>
            <a:r>
              <a:rPr lang="de-DE" altLang="de-DE" sz="1400" dirty="0" err="1">
                <a:solidFill>
                  <a:srgbClr val="696969"/>
                </a:solidFill>
              </a:rPr>
              <a:t>embedded</a:t>
            </a:r>
            <a:r>
              <a:rPr lang="de-DE" altLang="de-DE" sz="1400" dirty="0">
                <a:solidFill>
                  <a:srgbClr val="696969"/>
                </a:solidFill>
              </a:rPr>
              <a:t>)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Raspberry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any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that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a Java Virtual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Machine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...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any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platform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90D3984B-816C-42F6-B96D-A0DF932EDDFF}"/>
              </a:ext>
            </a:extLst>
          </p:cNvPr>
          <p:cNvCxnSpPr>
            <a:cxnSpLocks/>
          </p:cNvCxnSpPr>
          <p:nvPr/>
        </p:nvCxnSpPr>
        <p:spPr>
          <a:xfrm rot="5400000">
            <a:off x="6349528" y="3781767"/>
            <a:ext cx="1491096" cy="1116129"/>
          </a:xfrm>
          <a:prstGeom prst="bentConnector3">
            <a:avLst>
              <a:gd name="adj1" fmla="val 39779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6C7726B-EC83-498D-8975-D90638430C3C}"/>
              </a:ext>
            </a:extLst>
          </p:cNvPr>
          <p:cNvCxnSpPr>
            <a:stCxn id="63" idx="2"/>
          </p:cNvCxnSpPr>
          <p:nvPr/>
        </p:nvCxnSpPr>
        <p:spPr>
          <a:xfrm>
            <a:off x="12198470" y="3606188"/>
            <a:ext cx="0" cy="580046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785DF6-C84E-42F7-81B5-853E76C705E6}"/>
              </a:ext>
            </a:extLst>
          </p:cNvPr>
          <p:cNvCxnSpPr>
            <a:endCxn id="25" idx="0"/>
          </p:cNvCxnSpPr>
          <p:nvPr/>
        </p:nvCxnSpPr>
        <p:spPr>
          <a:xfrm flipH="1">
            <a:off x="11049956" y="4186234"/>
            <a:ext cx="7419" cy="9110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6266A07-3D91-4E66-B4C0-F74B50C8B5FE}"/>
              </a:ext>
            </a:extLst>
          </p:cNvPr>
          <p:cNvSpPr txBox="1"/>
          <p:nvPr/>
        </p:nvSpPr>
        <p:spPr>
          <a:xfrm>
            <a:off x="12161357" y="3856001"/>
            <a:ext cx="16080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Database</a:t>
            </a:r>
          </a:p>
        </p:txBody>
      </p:sp>
      <p:sp>
        <p:nvSpPr>
          <p:cNvPr id="2" name="Abgerundetes Rechteck 61">
            <a:extLst>
              <a:ext uri="{FF2B5EF4-FFF2-40B4-BE49-F238E27FC236}">
                <a16:creationId xmlns:a16="http://schemas.microsoft.com/office/drawing/2014/main" id="{2AB8F53F-6A69-E02A-6250-2D26ED74A809}"/>
              </a:ext>
            </a:extLst>
          </p:cNvPr>
          <p:cNvSpPr/>
          <p:nvPr/>
        </p:nvSpPr>
        <p:spPr>
          <a:xfrm>
            <a:off x="8955656" y="25311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9D9066B8-3C36-7605-841A-32E2B2FC335B}"/>
              </a:ext>
            </a:extLst>
          </p:cNvPr>
          <p:cNvSpPr/>
          <p:nvPr/>
        </p:nvSpPr>
        <p:spPr>
          <a:xfrm>
            <a:off x="7792462" y="50714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B2FC05F-3C9C-D86A-7D2E-53CDCBA84E0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767822" y="4186234"/>
            <a:ext cx="0" cy="885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C85E7C-203B-91C8-25D8-83D1D4C60D6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763755" y="6122980"/>
            <a:ext cx="4067" cy="879303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5724D0-AA1A-19D5-510E-D679135757E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9931016" y="3582703"/>
            <a:ext cx="0" cy="614035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oliennummernplatzhalter 5">
            <a:extLst>
              <a:ext uri="{FF2B5EF4-FFF2-40B4-BE49-F238E27FC236}">
                <a16:creationId xmlns:a16="http://schemas.microsoft.com/office/drawing/2014/main" id="{A6752017-D131-6B26-F66D-A936CC15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6" name="Text Box 85">
            <a:extLst>
              <a:ext uri="{FF2B5EF4-FFF2-40B4-BE49-F238E27FC236}">
                <a16:creationId xmlns:a16="http://schemas.microsoft.com/office/drawing/2014/main" id="{FAEFB0BB-00E9-B593-1E1B-4CCDADF8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3177" y="2560212"/>
            <a:ext cx="24472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on </a:t>
            </a:r>
            <a:r>
              <a:rPr kumimoji="0" lang="en-US" altLang="de-DE" sz="1400" b="0" i="0" u="none" strike="noStrike" kern="1200" cap="none" spc="0" normalizeH="0" baseline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premises</a:t>
            </a:r>
            <a:br>
              <a:rPr lang="de-DE" altLang="de-DE" sz="1400" dirty="0">
                <a:solidFill>
                  <a:srgbClr val="696969"/>
                </a:solidFill>
              </a:rPr>
            </a:b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for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Linux, Windows; </a:t>
            </a:r>
            <a:b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</a:b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Azure, AWS EC2</a:t>
            </a:r>
          </a:p>
        </p:txBody>
      </p:sp>
      <p:sp>
        <p:nvSpPr>
          <p:cNvPr id="13" name="Text Box 85">
            <a:extLst>
              <a:ext uri="{FF2B5EF4-FFF2-40B4-BE49-F238E27FC236}">
                <a16:creationId xmlns:a16="http://schemas.microsoft.com/office/drawing/2014/main" id="{B9F9B189-A2C9-64D5-B025-BF5F396FE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532" y="2630987"/>
            <a:ext cx="205908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container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such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Kubernetes,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OpenShift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u="sng" dirty="0"/>
              <a:t>Cloud Setup</a:t>
            </a:r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pPr marL="279354" lvl="1" indent="0">
              <a:buNone/>
            </a:pPr>
            <a:endParaRPr lang="de-CH" sz="18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7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Database Service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JOC Cockpit,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4239904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30" y="2456459"/>
            <a:ext cx="4190940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9574697" y="2480113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ylinder 62">
            <a:extLst>
              <a:ext uri="{FF2B5EF4-FFF2-40B4-BE49-F238E27FC236}">
                <a16:creationId xmlns:a16="http://schemas.microsoft.com/office/drawing/2014/main" id="{BAF080D9-E724-40D4-934E-BB2B4F10C72C}"/>
              </a:ext>
            </a:extLst>
          </p:cNvPr>
          <p:cNvSpPr/>
          <p:nvPr/>
        </p:nvSpPr>
        <p:spPr>
          <a:xfrm>
            <a:off x="6985093" y="360414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ylinder 3">
            <a:extLst>
              <a:ext uri="{FF2B5EF4-FFF2-40B4-BE49-F238E27FC236}">
                <a16:creationId xmlns:a16="http://schemas.microsoft.com/office/drawing/2014/main" id="{BAA19E61-7700-A4A3-93BC-3F13C5B629B3}"/>
              </a:ext>
            </a:extLst>
          </p:cNvPr>
          <p:cNvSpPr/>
          <p:nvPr/>
        </p:nvSpPr>
        <p:spPr>
          <a:xfrm>
            <a:off x="9035684" y="3604140"/>
            <a:ext cx="1270800" cy="1173600"/>
          </a:xfrm>
          <a:prstGeom prst="can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70000"/>
                  <a:lumOff val="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DAA40BE-E132-AD11-8698-E62121A3B108}"/>
              </a:ext>
            </a:extLst>
          </p:cNvPr>
          <p:cNvCxnSpPr>
            <a:cxnSpLocks/>
            <a:stCxn id="4" idx="2"/>
            <a:endCxn id="63" idx="4"/>
          </p:cNvCxnSpPr>
          <p:nvPr/>
        </p:nvCxnSpPr>
        <p:spPr>
          <a:xfrm flipH="1">
            <a:off x="8255893" y="4190940"/>
            <a:ext cx="779791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80A547DD-50DA-159C-73B2-E8D2496CC20E}"/>
              </a:ext>
            </a:extLst>
          </p:cNvPr>
          <p:cNvCxnSpPr>
            <a:stCxn id="12" idx="6"/>
            <a:endCxn id="63" idx="3"/>
          </p:cNvCxnSpPr>
          <p:nvPr/>
        </p:nvCxnSpPr>
        <p:spPr>
          <a:xfrm flipV="1">
            <a:off x="6847688" y="4777740"/>
            <a:ext cx="772805" cy="25172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66A33CE8-03B5-9218-9899-22DC4A19F651}"/>
              </a:ext>
            </a:extLst>
          </p:cNvPr>
          <p:cNvCxnSpPr>
            <a:cxnSpLocks/>
            <a:stCxn id="47" idx="2"/>
            <a:endCxn id="4" idx="3"/>
          </p:cNvCxnSpPr>
          <p:nvPr/>
        </p:nvCxnSpPr>
        <p:spPr>
          <a:xfrm rot="10800000">
            <a:off x="9671084" y="4777741"/>
            <a:ext cx="748544" cy="2470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Verbinder: gewinkelt 1">
            <a:extLst>
              <a:ext uri="{FF2B5EF4-FFF2-40B4-BE49-F238E27FC236}">
                <a16:creationId xmlns:a16="http://schemas.microsoft.com/office/drawing/2014/main" id="{0B119B45-4D38-C165-7209-F1A56F2C8DCC}"/>
              </a:ext>
            </a:extLst>
          </p:cNvPr>
          <p:cNvCxnSpPr>
            <a:cxnSpLocks/>
          </p:cNvCxnSpPr>
          <p:nvPr/>
        </p:nvCxnSpPr>
        <p:spPr>
          <a:xfrm>
            <a:off x="6620872" y="5419448"/>
            <a:ext cx="4025571" cy="981352"/>
          </a:xfrm>
          <a:prstGeom prst="bentConnector3">
            <a:avLst>
              <a:gd name="adj1" fmla="val 39291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26083C58-7F9B-48FE-471B-11F5580782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20873" y="5410652"/>
            <a:ext cx="4025573" cy="1315645"/>
          </a:xfrm>
          <a:prstGeom prst="bentConnector3">
            <a:avLst>
              <a:gd name="adj1" fmla="val 3847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38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Agent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31989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30756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52FE8F1C-8643-73E8-27C9-67B24E95477A}"/>
              </a:ext>
            </a:extLst>
          </p:cNvPr>
          <p:cNvCxnSpPr>
            <a:cxnSpLocks/>
          </p:cNvCxnSpPr>
          <p:nvPr/>
        </p:nvCxnSpPr>
        <p:spPr>
          <a:xfrm>
            <a:off x="3844326" y="7378446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8DAECD81-9CE5-18D5-9015-84773ABC5D5D}"/>
              </a:ext>
            </a:extLst>
          </p:cNvPr>
          <p:cNvCxnSpPr>
            <a:cxnSpLocks/>
          </p:cNvCxnSpPr>
          <p:nvPr/>
        </p:nvCxnSpPr>
        <p:spPr>
          <a:xfrm>
            <a:off x="5264285" y="7403882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B571318-6C42-60BC-DB34-3A3A56C457BF}"/>
              </a:ext>
            </a:extLst>
          </p:cNvPr>
          <p:cNvCxnSpPr>
            <a:cxnSpLocks/>
          </p:cNvCxnSpPr>
          <p:nvPr/>
        </p:nvCxnSpPr>
        <p:spPr>
          <a:xfrm>
            <a:off x="11234455" y="7404239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96">
            <a:extLst>
              <a:ext uri="{FF2B5EF4-FFF2-40B4-BE49-F238E27FC236}">
                <a16:creationId xmlns:a16="http://schemas.microsoft.com/office/drawing/2014/main" id="{00913E97-9944-F0D6-0605-F2E47EB1420E}"/>
              </a:ext>
            </a:extLst>
          </p:cNvPr>
          <p:cNvSpPr/>
          <p:nvPr/>
        </p:nvSpPr>
        <p:spPr>
          <a:xfrm>
            <a:off x="4563749" y="7762512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0" name="Abgerundetes Rechteck 120">
            <a:extLst>
              <a:ext uri="{FF2B5EF4-FFF2-40B4-BE49-F238E27FC236}">
                <a16:creationId xmlns:a16="http://schemas.microsoft.com/office/drawing/2014/main" id="{17E0E6F5-F9BC-AC1F-F6FA-39C5C711A7BB}"/>
              </a:ext>
            </a:extLst>
          </p:cNvPr>
          <p:cNvSpPr/>
          <p:nvPr/>
        </p:nvSpPr>
        <p:spPr>
          <a:xfrm>
            <a:off x="3885103" y="889776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1" name="Abgerundetes Rechteck 120">
            <a:extLst>
              <a:ext uri="{FF2B5EF4-FFF2-40B4-BE49-F238E27FC236}">
                <a16:creationId xmlns:a16="http://schemas.microsoft.com/office/drawing/2014/main" id="{5F3C6C82-4539-CA58-7156-ADF4D7776E73}"/>
              </a:ext>
            </a:extLst>
          </p:cNvPr>
          <p:cNvSpPr/>
          <p:nvPr/>
        </p:nvSpPr>
        <p:spPr>
          <a:xfrm>
            <a:off x="4204258" y="915911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3" name="Abgerundetes Rechteck 96">
            <a:extLst>
              <a:ext uri="{FF2B5EF4-FFF2-40B4-BE49-F238E27FC236}">
                <a16:creationId xmlns:a16="http://schemas.microsoft.com/office/drawing/2014/main" id="{35E597E0-3263-96C2-1CC5-AAC55B567B5B}"/>
              </a:ext>
            </a:extLst>
          </p:cNvPr>
          <p:cNvSpPr/>
          <p:nvPr/>
        </p:nvSpPr>
        <p:spPr>
          <a:xfrm>
            <a:off x="10531895" y="7779784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25" name="Abgerundetes Rechteck 120">
            <a:extLst>
              <a:ext uri="{FF2B5EF4-FFF2-40B4-BE49-F238E27FC236}">
                <a16:creationId xmlns:a16="http://schemas.microsoft.com/office/drawing/2014/main" id="{0EB4E482-F0B2-C094-7D88-D4BBC5736783}"/>
              </a:ext>
            </a:extLst>
          </p:cNvPr>
          <p:cNvSpPr/>
          <p:nvPr/>
        </p:nvSpPr>
        <p:spPr>
          <a:xfrm>
            <a:off x="6674561" y="8911057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6" name="Abgerundetes Rechteck 120">
            <a:extLst>
              <a:ext uri="{FF2B5EF4-FFF2-40B4-BE49-F238E27FC236}">
                <a16:creationId xmlns:a16="http://schemas.microsoft.com/office/drawing/2014/main" id="{5BF3131A-FD24-BC05-1517-14666365ABB6}"/>
              </a:ext>
            </a:extLst>
          </p:cNvPr>
          <p:cNvSpPr/>
          <p:nvPr/>
        </p:nvSpPr>
        <p:spPr>
          <a:xfrm>
            <a:off x="6023173" y="9448795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8" name="Abgerundetes Rechteck 120">
            <a:extLst>
              <a:ext uri="{FF2B5EF4-FFF2-40B4-BE49-F238E27FC236}">
                <a16:creationId xmlns:a16="http://schemas.microsoft.com/office/drawing/2014/main" id="{A4DC8978-4051-80C6-B0CC-1EC8EDCF442C}"/>
              </a:ext>
            </a:extLst>
          </p:cNvPr>
          <p:cNvSpPr/>
          <p:nvPr/>
        </p:nvSpPr>
        <p:spPr>
          <a:xfrm>
            <a:off x="7256583" y="944386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37" name="Gewinkelte Verbindung 38">
            <a:extLst>
              <a:ext uri="{FF2B5EF4-FFF2-40B4-BE49-F238E27FC236}">
                <a16:creationId xmlns:a16="http://schemas.microsoft.com/office/drawing/2014/main" id="{A4907B9B-7BD5-4998-12D2-FD710B0AF28F}"/>
              </a:ext>
            </a:extLst>
          </p:cNvPr>
          <p:cNvCxnSpPr>
            <a:cxnSpLocks/>
            <a:stCxn id="25" idx="3"/>
            <a:endCxn id="28" idx="0"/>
          </p:cNvCxnSpPr>
          <p:nvPr/>
        </p:nvCxnSpPr>
        <p:spPr>
          <a:xfrm>
            <a:off x="7593873" y="9104634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B51953D-6DE0-DD43-2B33-E36B2A16AD1B}"/>
              </a:ext>
            </a:extLst>
          </p:cNvPr>
          <p:cNvCxnSpPr>
            <a:cxnSpLocks/>
            <a:stCxn id="28" idx="1"/>
            <a:endCxn id="26" idx="3"/>
          </p:cNvCxnSpPr>
          <p:nvPr/>
        </p:nvCxnSpPr>
        <p:spPr>
          <a:xfrm flipH="1">
            <a:off x="6942485" y="9637437"/>
            <a:ext cx="314098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38">
            <a:extLst>
              <a:ext uri="{FF2B5EF4-FFF2-40B4-BE49-F238E27FC236}">
                <a16:creationId xmlns:a16="http://schemas.microsoft.com/office/drawing/2014/main" id="{FBFC2809-91BF-F7E7-F5BB-55F46FE2CBFB}"/>
              </a:ext>
            </a:extLst>
          </p:cNvPr>
          <p:cNvCxnSpPr>
            <a:cxnSpLocks/>
            <a:stCxn id="13" idx="1"/>
            <a:endCxn id="20" idx="0"/>
          </p:cNvCxnSpPr>
          <p:nvPr/>
        </p:nvCxnSpPr>
        <p:spPr>
          <a:xfrm rot="10800000" flipV="1">
            <a:off x="4344759" y="8096215"/>
            <a:ext cx="218990" cy="80154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4B7B024-DFD1-7416-743A-8C86BB34C0C0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>
          <a:xfrm>
            <a:off x="5941152" y="8096215"/>
            <a:ext cx="4590743" cy="17272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Abgerundetes Rechteck 120">
            <a:extLst>
              <a:ext uri="{FF2B5EF4-FFF2-40B4-BE49-F238E27FC236}">
                <a16:creationId xmlns:a16="http://schemas.microsoft.com/office/drawing/2014/main" id="{D01EFD8C-6C0D-6631-568A-3A4816FF5BC1}"/>
              </a:ext>
            </a:extLst>
          </p:cNvPr>
          <p:cNvSpPr/>
          <p:nvPr/>
        </p:nvSpPr>
        <p:spPr>
          <a:xfrm>
            <a:off x="11798034" y="889681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2" name="Abgerundetes Rechteck 120">
            <a:extLst>
              <a:ext uri="{FF2B5EF4-FFF2-40B4-BE49-F238E27FC236}">
                <a16:creationId xmlns:a16="http://schemas.microsoft.com/office/drawing/2014/main" id="{AF8B9AB4-432A-0802-1F82-B4C8016DD7FB}"/>
              </a:ext>
            </a:extLst>
          </p:cNvPr>
          <p:cNvSpPr/>
          <p:nvPr/>
        </p:nvSpPr>
        <p:spPr>
          <a:xfrm>
            <a:off x="12000690" y="917291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82" name="Gewinkelte Verbindung 38">
            <a:extLst>
              <a:ext uri="{FF2B5EF4-FFF2-40B4-BE49-F238E27FC236}">
                <a16:creationId xmlns:a16="http://schemas.microsoft.com/office/drawing/2014/main" id="{987A6103-DD27-B05A-A612-C81F1EA672EB}"/>
              </a:ext>
            </a:extLst>
          </p:cNvPr>
          <p:cNvCxnSpPr>
            <a:cxnSpLocks/>
            <a:stCxn id="23" idx="3"/>
            <a:endCxn id="77" idx="0"/>
          </p:cNvCxnSpPr>
          <p:nvPr/>
        </p:nvCxnSpPr>
        <p:spPr>
          <a:xfrm>
            <a:off x="11909298" y="8113487"/>
            <a:ext cx="348392" cy="78332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Abgerundetes Rechteck 120">
            <a:extLst>
              <a:ext uri="{FF2B5EF4-FFF2-40B4-BE49-F238E27FC236}">
                <a16:creationId xmlns:a16="http://schemas.microsoft.com/office/drawing/2014/main" id="{2E50395D-E5B2-D00C-F4A0-453ABB8DAE18}"/>
              </a:ext>
            </a:extLst>
          </p:cNvPr>
          <p:cNvSpPr/>
          <p:nvPr/>
        </p:nvSpPr>
        <p:spPr>
          <a:xfrm>
            <a:off x="4469300" y="943078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6" name="Abgerundetes Rechteck 120">
            <a:extLst>
              <a:ext uri="{FF2B5EF4-FFF2-40B4-BE49-F238E27FC236}">
                <a16:creationId xmlns:a16="http://schemas.microsoft.com/office/drawing/2014/main" id="{B78203FF-0E5B-72A1-8CBB-99C66C0B5CE2}"/>
              </a:ext>
            </a:extLst>
          </p:cNvPr>
          <p:cNvSpPr/>
          <p:nvPr/>
        </p:nvSpPr>
        <p:spPr>
          <a:xfrm>
            <a:off x="12252480" y="945783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F9D63DD1-0846-BC6C-0927-9DC952DFF5FB}"/>
              </a:ext>
            </a:extLst>
          </p:cNvPr>
          <p:cNvSpPr/>
          <p:nvPr/>
        </p:nvSpPr>
        <p:spPr>
          <a:xfrm>
            <a:off x="9750671" y="891855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8" name="Abgerundetes Rechteck 120">
            <a:extLst>
              <a:ext uri="{FF2B5EF4-FFF2-40B4-BE49-F238E27FC236}">
                <a16:creationId xmlns:a16="http://schemas.microsoft.com/office/drawing/2014/main" id="{CAE7C24C-BD3A-A2BC-2E83-D7AE1275CA0E}"/>
              </a:ext>
            </a:extLst>
          </p:cNvPr>
          <p:cNvSpPr/>
          <p:nvPr/>
        </p:nvSpPr>
        <p:spPr>
          <a:xfrm>
            <a:off x="9099280" y="94562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9" name="Abgerundetes Rechteck 120">
            <a:extLst>
              <a:ext uri="{FF2B5EF4-FFF2-40B4-BE49-F238E27FC236}">
                <a16:creationId xmlns:a16="http://schemas.microsoft.com/office/drawing/2014/main" id="{8D1FCACA-766C-1B3A-60BD-B70D4185FE4C}"/>
              </a:ext>
            </a:extLst>
          </p:cNvPr>
          <p:cNvSpPr/>
          <p:nvPr/>
        </p:nvSpPr>
        <p:spPr>
          <a:xfrm>
            <a:off x="10332693" y="945135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0" name="Gewinkelte Verbindung 38">
            <a:extLst>
              <a:ext uri="{FF2B5EF4-FFF2-40B4-BE49-F238E27FC236}">
                <a16:creationId xmlns:a16="http://schemas.microsoft.com/office/drawing/2014/main" id="{45964207-E7B6-4EDD-1405-420572A8B6E8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10669983" y="9112127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722EEE42-CA51-7F90-0D62-18835C3467F0}"/>
              </a:ext>
            </a:extLst>
          </p:cNvPr>
          <p:cNvCxnSpPr>
            <a:cxnSpLocks/>
            <a:endCxn id="98" idx="3"/>
          </p:cNvCxnSpPr>
          <p:nvPr/>
        </p:nvCxnSpPr>
        <p:spPr>
          <a:xfrm flipH="1">
            <a:off x="10018592" y="9644930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38">
            <a:extLst>
              <a:ext uri="{FF2B5EF4-FFF2-40B4-BE49-F238E27FC236}">
                <a16:creationId xmlns:a16="http://schemas.microsoft.com/office/drawing/2014/main" id="{748D9E84-3B93-1A44-00E3-768159307D45}"/>
              </a:ext>
            </a:extLst>
          </p:cNvPr>
          <p:cNvCxnSpPr>
            <a:cxnSpLocks/>
            <a:stCxn id="97" idx="1"/>
            <a:endCxn id="98" idx="0"/>
          </p:cNvCxnSpPr>
          <p:nvPr/>
        </p:nvCxnSpPr>
        <p:spPr>
          <a:xfrm rot="10800000" flipV="1">
            <a:off x="9558937" y="9112126"/>
            <a:ext cx="191735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93F13D48-9396-BCCA-70EA-09F3FB77B9C8}"/>
              </a:ext>
            </a:extLst>
          </p:cNvPr>
          <p:cNvCxnSpPr>
            <a:cxnSpLocks/>
            <a:stCxn id="23" idx="2"/>
            <a:endCxn id="97" idx="0"/>
          </p:cNvCxnSpPr>
          <p:nvPr/>
        </p:nvCxnSpPr>
        <p:spPr>
          <a:xfrm rot="5400000">
            <a:off x="10479782" y="8177734"/>
            <a:ext cx="471361" cy="1010270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38">
            <a:extLst>
              <a:ext uri="{FF2B5EF4-FFF2-40B4-BE49-F238E27FC236}">
                <a16:creationId xmlns:a16="http://schemas.microsoft.com/office/drawing/2014/main" id="{EC43F20B-B16D-16EE-69B7-27DF993BB9A2}"/>
              </a:ext>
            </a:extLst>
          </p:cNvPr>
          <p:cNvCxnSpPr>
            <a:cxnSpLocks/>
            <a:stCxn id="13" idx="2"/>
            <a:endCxn id="25" idx="0"/>
          </p:cNvCxnSpPr>
          <p:nvPr/>
        </p:nvCxnSpPr>
        <p:spPr>
          <a:xfrm rot="16200000" flipH="1">
            <a:off x="5952764" y="7729604"/>
            <a:ext cx="481140" cy="188176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38">
            <a:extLst>
              <a:ext uri="{FF2B5EF4-FFF2-40B4-BE49-F238E27FC236}">
                <a16:creationId xmlns:a16="http://schemas.microsoft.com/office/drawing/2014/main" id="{A09C7439-05D4-45B9-CC60-37CF8937B6AB}"/>
              </a:ext>
            </a:extLst>
          </p:cNvPr>
          <p:cNvCxnSpPr>
            <a:cxnSpLocks/>
            <a:stCxn id="13" idx="2"/>
            <a:endCxn id="77" idx="0"/>
          </p:cNvCxnSpPr>
          <p:nvPr/>
        </p:nvCxnSpPr>
        <p:spPr>
          <a:xfrm rot="16200000" flipH="1">
            <a:off x="8521623" y="5160744"/>
            <a:ext cx="466894" cy="7005239"/>
          </a:xfrm>
          <a:prstGeom prst="bentConnector3">
            <a:avLst>
              <a:gd name="adj1" fmla="val 5283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38">
            <a:extLst>
              <a:ext uri="{FF2B5EF4-FFF2-40B4-BE49-F238E27FC236}">
                <a16:creationId xmlns:a16="http://schemas.microsoft.com/office/drawing/2014/main" id="{3FEBA957-B839-40CF-6246-E4F319D061F4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rot="5400000">
            <a:off x="7557392" y="5234556"/>
            <a:ext cx="450572" cy="687583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38">
            <a:extLst>
              <a:ext uri="{FF2B5EF4-FFF2-40B4-BE49-F238E27FC236}">
                <a16:creationId xmlns:a16="http://schemas.microsoft.com/office/drawing/2014/main" id="{D489A414-AA64-C4A6-5EDA-12123912C370}"/>
              </a:ext>
            </a:extLst>
          </p:cNvPr>
          <p:cNvCxnSpPr>
            <a:cxnSpLocks/>
            <a:stCxn id="25" idx="1"/>
            <a:endCxn id="26" idx="0"/>
          </p:cNvCxnSpPr>
          <p:nvPr/>
        </p:nvCxnSpPr>
        <p:spPr>
          <a:xfrm rot="10800000" flipV="1">
            <a:off x="6482829" y="9104633"/>
            <a:ext cx="191732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097884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2003</Words>
  <Characters>0</Characters>
  <Application>Microsoft Office PowerPoint</Application>
  <PresentationFormat>Benutzerdefiniert</PresentationFormat>
  <Lines>0</Lines>
  <Paragraphs>582</Paragraphs>
  <Slides>17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Product Architecture</vt:lpstr>
      <vt:lpstr>Secure Network Connections </vt:lpstr>
      <vt:lpstr>Supported Platforms</vt:lpstr>
      <vt:lpstr>JS7 JobScheduler</vt:lpstr>
      <vt:lpstr>Cloud Setup: JOC Cockpit Cluster, Controller Cluster, Database Service Cluster</vt:lpstr>
      <vt:lpstr>Cloud Setup: JOC Cockpit Cluster, Controller Cluster, Agent Cluster</vt:lpstr>
      <vt:lpstr>Cloud Setup: Hybrid Use of Agents</vt:lpstr>
      <vt:lpstr>JS7 JobScheduler</vt:lpstr>
      <vt:lpstr>On Premises: Standalone Server for User Interface, Controller and Database Service</vt:lpstr>
      <vt:lpstr>On Premises: Standalone Interface Server, Controller Cluster, Database Server</vt:lpstr>
      <vt:lpstr>On Premises: JOC Cockpit Cluster, Controller Cluster, Database Server</vt:lpstr>
      <vt:lpstr>On Premises: Multi-Controller Instances</vt:lpstr>
      <vt:lpstr>On Premises: Controller Cluster with Agent Cluster and Standalone Agents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System Architecture</dc:title>
  <dc:creator>Andreas Püschel</dc:creator>
  <cp:lastModifiedBy>Andreas Püschel</cp:lastModifiedBy>
  <cp:revision>739</cp:revision>
  <dcterms:created xsi:type="dcterms:W3CDTF">2010-11-02T07:26:00Z</dcterms:created>
  <dcterms:modified xsi:type="dcterms:W3CDTF">2023-06-05T11:48:56Z</dcterms:modified>
</cp:coreProperties>
</file>